
<file path=[Content_Types].xml><?xml version="1.0" encoding="utf-8"?>
<Types xmlns="http://schemas.openxmlformats.org/package/2006/content-types">
  <Default Extension="xml" ContentType="application/xml"/>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5" r:id="rId1"/>
    <p:sldMasterId id="2147483687" r:id="rId2"/>
    <p:sldMasterId id="2147483688" r:id="rId3"/>
  </p:sldMasterIdLst>
  <p:notesMasterIdLst>
    <p:notesMasterId r:id="rId27"/>
  </p:notesMasterIdLst>
  <p:handoutMasterIdLst>
    <p:handoutMasterId r:id="rId28"/>
  </p:handoutMasterIdLst>
  <p:sldIdLst>
    <p:sldId id="256" r:id="rId4"/>
    <p:sldId id="353" r:id="rId5"/>
    <p:sldId id="304" r:id="rId6"/>
    <p:sldId id="305" r:id="rId7"/>
    <p:sldId id="322" r:id="rId8"/>
    <p:sldId id="318" r:id="rId9"/>
    <p:sldId id="317" r:id="rId10"/>
    <p:sldId id="316" r:id="rId11"/>
    <p:sldId id="314" r:id="rId12"/>
    <p:sldId id="382" r:id="rId13"/>
    <p:sldId id="315" r:id="rId14"/>
    <p:sldId id="320" r:id="rId15"/>
    <p:sldId id="306" r:id="rId16"/>
    <p:sldId id="312" r:id="rId17"/>
    <p:sldId id="375" r:id="rId18"/>
    <p:sldId id="308" r:id="rId19"/>
    <p:sldId id="383" r:id="rId20"/>
    <p:sldId id="390" r:id="rId21"/>
    <p:sldId id="393" r:id="rId22"/>
    <p:sldId id="385" r:id="rId23"/>
    <p:sldId id="325" r:id="rId24"/>
    <p:sldId id="386" r:id="rId25"/>
    <p:sldId id="391" r:id="rId26"/>
  </p:sldIdLst>
  <p:sldSz cx="9144000" cy="6858000" type="screen4x3"/>
  <p:notesSz cx="6858000" cy="9144000"/>
  <p:defaultText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prn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4454573E-BEDA-429B-AE86-93F5A7148117}">
  <a:tblStyle styleId="{4454573E-BEDA-429B-AE86-93F5A7148117}" styleName="Table_0"/>
  <a:tblStyle styleId="{00DBA6B0-5938-401A-AF27-BF992A52CA3F}" styleName="Table_1">
    <a:wholeTbl>
      <a:tcTxStyle b="off" i="off">
        <a:schemeClr val="dk1"/>
      </a:tcTxStyle>
      <a:tcStyle>
        <a:tcBdr>
          <a:left>
            <a:ln w="12700" cap="flat">
              <a:solidFill>
                <a:schemeClr val="lt1"/>
              </a:solidFill>
              <a:prstDash val="solid"/>
              <a:round/>
              <a:headEnd type="none" w="med" len="med"/>
              <a:tailEnd type="none" w="med" len="med"/>
            </a:ln>
          </a:left>
          <a:right>
            <a:ln w="12700" cap="flat">
              <a:solidFill>
                <a:schemeClr val="lt1"/>
              </a:solidFill>
              <a:prstDash val="solid"/>
              <a:round/>
              <a:headEnd type="none" w="med" len="med"/>
              <a:tailEnd type="none" w="med" len="med"/>
            </a:ln>
          </a:right>
          <a:top>
            <a:ln w="12700" cap="flat">
              <a:solidFill>
                <a:schemeClr val="lt1"/>
              </a:solidFill>
              <a:prstDash val="solid"/>
              <a:round/>
              <a:headEnd type="none" w="med" len="med"/>
              <a:tailEnd type="none" w="med" len="med"/>
            </a:ln>
          </a:top>
          <a:bottom>
            <a:ln w="12700" cap="flat">
              <a:solidFill>
                <a:schemeClr val="lt1"/>
              </a:solidFill>
              <a:prstDash val="solid"/>
              <a:round/>
              <a:headEnd type="none" w="med" len="med"/>
              <a:tailEnd type="none" w="med" len="med"/>
            </a:ln>
          </a:bottom>
          <a:insideH>
            <a:ln w="12700" cap="flat">
              <a:solidFill>
                <a:schemeClr val="lt1"/>
              </a:solidFill>
              <a:prstDash val="solid"/>
              <a:round/>
              <a:headEnd type="none" w="med" len="med"/>
              <a:tailEnd type="none" w="med" len="med"/>
            </a:ln>
          </a:insideH>
          <a:insideV>
            <a:ln w="12700" cap="flat">
              <a:solidFill>
                <a:schemeClr val="lt1"/>
              </a:solidFill>
              <a:prstDash val="solid"/>
              <a:round/>
              <a:headEnd type="none" w="med" len="med"/>
              <a:tailEnd type="none" w="med" len="med"/>
            </a:ln>
          </a:insideV>
        </a:tcBdr>
        <a:fill>
          <a:solidFill>
            <a:srgbClr val="E7FAFF"/>
          </a:solidFill>
        </a:fill>
      </a:tcStyle>
    </a:wholeTbl>
    <a:band1H>
      <a:tcStyle>
        <a:tcBdr/>
        <a:fill>
          <a:solidFill>
            <a:srgbClr val="CBF4FF"/>
          </a:solidFill>
        </a:fill>
      </a:tcStyle>
    </a:band1H>
    <a:band1V>
      <a:tcStyle>
        <a:tcBdr/>
        <a:fill>
          <a:solidFill>
            <a:srgbClr val="CBF4FF"/>
          </a:solidFill>
        </a:fill>
      </a:tcStyle>
    </a:band1V>
    <a:lastCol>
      <a:tcTxStyle b="on" i="off">
        <a:schemeClr val="lt1"/>
      </a:tcTxStyle>
      <a:tcStyle>
        <a:tcBdr/>
        <a:fill>
          <a:solidFill>
            <a:schemeClr val="accent1"/>
          </a:solidFill>
        </a:fill>
      </a:tcStyle>
    </a:lastCol>
    <a:firstCol>
      <a:tcTxStyle b="on" i="off">
        <a:schemeClr val="lt1"/>
      </a:tcTxStyle>
      <a:tcStyle>
        <a:tcBdr/>
        <a:fill>
          <a:solidFill>
            <a:schemeClr val="accent1"/>
          </a:solidFill>
        </a:fill>
      </a:tcStyle>
    </a:firstCol>
    <a:lastRow>
      <a:tcTxStyle b="on" i="off">
        <a:schemeClr val="lt1"/>
      </a:tcTxStyle>
      <a:tcStyle>
        <a:tcBdr>
          <a:top>
            <a:ln w="38100" cap="flat">
              <a:solidFill>
                <a:schemeClr val="lt1"/>
              </a:solidFill>
              <a:prstDash val="solid"/>
              <a:round/>
              <a:headEnd type="none" w="med" len="med"/>
              <a:tailEnd type="none" w="med" len="med"/>
            </a:ln>
          </a:top>
        </a:tcBdr>
        <a:fill>
          <a:solidFill>
            <a:schemeClr val="accent1"/>
          </a:solidFill>
        </a:fill>
      </a:tcStyle>
    </a:lastRow>
    <a:firstRow>
      <a:tcTxStyle b="on" i="off">
        <a:schemeClr val="lt1"/>
      </a:tcTxStyle>
      <a:tcStyle>
        <a:tcBdr>
          <a:bottom>
            <a:ln w="38100" cap="flat">
              <a:solidFill>
                <a:schemeClr val="lt1"/>
              </a:solidFill>
              <a:prstDash val="solid"/>
              <a:round/>
              <a:headEnd type="none" w="med" len="med"/>
              <a:tailEnd type="none" w="med" len="med"/>
            </a:ln>
          </a:bottom>
        </a:tcBdr>
        <a:fill>
          <a:solidFill>
            <a:schemeClr val="accent1"/>
          </a:solidFill>
        </a:fill>
      </a:tcStyle>
    </a:firstRow>
  </a:tblStyle>
  <a:tblStyle styleId="{56E1FE1D-1FFC-447C-BE64-A484F3776E52}" styleName="Table_2">
    <a:wholeTbl>
      <a:tcTxStyle b="off" i="off">
        <a:schemeClr val="dk1"/>
      </a:tcTxStyle>
      <a:tcStyle>
        <a:tcBdr>
          <a:left>
            <a:ln w="12700" cap="flat">
              <a:solidFill>
                <a:schemeClr val="lt1"/>
              </a:solidFill>
              <a:prstDash val="solid"/>
              <a:round/>
              <a:headEnd type="none" w="med" len="med"/>
              <a:tailEnd type="none" w="med" len="med"/>
            </a:ln>
          </a:left>
          <a:right>
            <a:ln w="12700" cap="flat">
              <a:solidFill>
                <a:schemeClr val="lt1"/>
              </a:solidFill>
              <a:prstDash val="solid"/>
              <a:round/>
              <a:headEnd type="none" w="med" len="med"/>
              <a:tailEnd type="none" w="med" len="med"/>
            </a:ln>
          </a:right>
          <a:top>
            <a:ln w="12700" cap="flat">
              <a:solidFill>
                <a:schemeClr val="lt1"/>
              </a:solidFill>
              <a:prstDash val="solid"/>
              <a:round/>
              <a:headEnd type="none" w="med" len="med"/>
              <a:tailEnd type="none" w="med" len="med"/>
            </a:ln>
          </a:top>
          <a:bottom>
            <a:ln w="12700" cap="flat">
              <a:solidFill>
                <a:schemeClr val="lt1"/>
              </a:solidFill>
              <a:prstDash val="solid"/>
              <a:round/>
              <a:headEnd type="none" w="med" len="med"/>
              <a:tailEnd type="none" w="med" len="med"/>
            </a:ln>
          </a:bottom>
          <a:insideH>
            <a:ln w="12700" cap="flat">
              <a:solidFill>
                <a:schemeClr val="lt1"/>
              </a:solidFill>
              <a:prstDash val="solid"/>
              <a:round/>
              <a:headEnd type="none" w="med" len="med"/>
              <a:tailEnd type="none" w="med" len="med"/>
            </a:ln>
          </a:insideH>
          <a:insideV>
            <a:ln w="12700" cap="flat">
              <a:solidFill>
                <a:schemeClr val="lt1"/>
              </a:solidFill>
              <a:prstDash val="solid"/>
              <a:round/>
              <a:headEnd type="none" w="med" len="med"/>
              <a:tailEnd type="none" w="med" len="med"/>
            </a:ln>
          </a:insideV>
        </a:tcBdr>
        <a:fill>
          <a:solidFill>
            <a:srgbClr val="EFF3F9"/>
          </a:solidFill>
        </a:fill>
      </a:tcStyle>
    </a:wholeTbl>
    <a:band1H>
      <a:tcStyle>
        <a:tcBdr/>
        <a:fill>
          <a:solidFill>
            <a:srgbClr val="DBE5F1"/>
          </a:solidFill>
        </a:fill>
      </a:tcStyle>
    </a:band1H>
    <a:band1V>
      <a:tcStyle>
        <a:tcBdr/>
        <a:fill>
          <a:solidFill>
            <a:srgbClr val="DBE5F1"/>
          </a:solidFill>
        </a:fill>
      </a:tcStyle>
    </a:band1V>
    <a:lastCol>
      <a:tcTxStyle b="on" i="off">
        <a:schemeClr val="lt1"/>
      </a:tcTxStyle>
      <a:tcStyle>
        <a:tcBdr/>
        <a:fill>
          <a:solidFill>
            <a:schemeClr val="accent1"/>
          </a:solidFill>
        </a:fill>
      </a:tcStyle>
    </a:lastCol>
    <a:firstCol>
      <a:tcTxStyle b="on" i="off">
        <a:schemeClr val="lt1"/>
      </a:tcTxStyle>
      <a:tcStyle>
        <a:tcBdr/>
        <a:fill>
          <a:solidFill>
            <a:schemeClr val="accent1"/>
          </a:solidFill>
        </a:fill>
      </a:tcStyle>
    </a:firstCol>
    <a:lastRow>
      <a:tcTxStyle b="on" i="off">
        <a:schemeClr val="lt1"/>
      </a:tcTxStyle>
      <a:tcStyle>
        <a:tcBdr>
          <a:top>
            <a:ln w="38100" cap="flat">
              <a:solidFill>
                <a:schemeClr val="lt1"/>
              </a:solidFill>
              <a:prstDash val="solid"/>
              <a:round/>
              <a:headEnd type="none" w="med" len="med"/>
              <a:tailEnd type="none" w="med" len="med"/>
            </a:ln>
          </a:top>
        </a:tcBdr>
        <a:fill>
          <a:solidFill>
            <a:schemeClr val="accent1"/>
          </a:solidFill>
        </a:fill>
      </a:tcStyle>
    </a:lastRow>
    <a:firstRow>
      <a:tcTxStyle b="on" i="off">
        <a:schemeClr val="lt1"/>
      </a:tcTxStyle>
      <a:tcStyle>
        <a:tcBdr>
          <a:bottom>
            <a:ln w="38100" cap="flat">
              <a:solidFill>
                <a:schemeClr val="lt1"/>
              </a:solidFill>
              <a:prstDash val="solid"/>
              <a:round/>
              <a:headEnd type="none" w="med" len="med"/>
              <a:tailEnd type="none" w="med" len="med"/>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0919" autoAdjust="0"/>
    <p:restoredTop sz="99389" autoAdjust="0"/>
  </p:normalViewPr>
  <p:slideViewPr>
    <p:cSldViewPr snapToGrid="0" snapToObjects="1">
      <p:cViewPr varScale="1">
        <p:scale>
          <a:sx n="108" d="100"/>
          <a:sy n="108" d="100"/>
        </p:scale>
        <p:origin x="-120" y="-130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notesMaster" Target="notesMasters/notesMaster1.xml"/><Relationship Id="rId28" Type="http://schemas.openxmlformats.org/officeDocument/2006/relationships/handoutMaster" Target="handoutMasters/handoutMaster1.xml"/><Relationship Id="rId2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 Target="slides/slide1.xml"/><Relationship Id="rId5" Type="http://schemas.openxmlformats.org/officeDocument/2006/relationships/slide" Target="slides/slide2.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9" Type="http://schemas.openxmlformats.org/officeDocument/2006/relationships/slide" Target="slides/slide6.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33" Type="http://schemas.openxmlformats.org/officeDocument/2006/relationships/tableStyles" Target="tableStyles.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5C12C3B-FB05-C642-A31F-6BB2FC15C35F}" type="datetimeFigureOut">
              <a:rPr lang="en-US" smtClean="0"/>
              <a:pPr/>
              <a:t>2/20/14</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22FD01F-87D9-834C-9EA0-8CE26263C798}" type="slidenum">
              <a:rPr lang="en-US" smtClean="0"/>
              <a:pPr/>
              <a:t>‹#›</a:t>
            </a:fld>
            <a:endParaRPr lang="en-US"/>
          </a:p>
        </p:txBody>
      </p:sp>
    </p:spTree>
    <p:extLst>
      <p:ext uri="{BB962C8B-B14F-4D97-AF65-F5344CB8AC3E}">
        <p14:creationId xmlns:p14="http://schemas.microsoft.com/office/powerpoint/2010/main" val="402475456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1"/>
        <p:cNvGrpSpPr/>
        <p:nvPr/>
      </p:nvGrpSpPr>
      <p:grpSpPr>
        <a:xfrm>
          <a:off x="0" y="0"/>
          <a:ext cx="0" cy="0"/>
          <a:chOff x="0" y="0"/>
          <a:chExt cx="0" cy="0"/>
        </a:xfrm>
      </p:grpSpPr>
      <p:sp>
        <p:nvSpPr>
          <p:cNvPr id="2" name="Shape 2"/>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 name="Shape 3"/>
          <p:cNvSpPr txBox="1">
            <a:spLocks noGrp="1"/>
          </p:cNvSpPr>
          <p:nvPr>
            <p:ph type="body" idx="1"/>
          </p:nvPr>
        </p:nvSpPr>
        <p:spPr>
          <a:xfrm>
            <a:off x="685800" y="4343400"/>
            <a:ext cx="5486399" cy="4114800"/>
          </a:xfrm>
          <a:prstGeom prst="rect">
            <a:avLst/>
          </a:prstGeom>
        </p:spPr>
        <p:txBody>
          <a:bodyPr lIns="91425" tIns="91425" rIns="91425" bIns="91425" anchor="t" anchorCtr="0"/>
          <a:lstStyle>
            <a:lvl1pPr>
              <a:defRPr sz="1100"/>
            </a:lvl1pPr>
            <a:lvl2pPr>
              <a:defRPr sz="1100"/>
            </a:lvl2pPr>
            <a:lvl3pPr>
              <a:defRPr sz="1100"/>
            </a:lvl3pPr>
            <a:lvl4pPr>
              <a:defRPr sz="1100"/>
            </a:lvl4pPr>
            <a:lvl5pPr>
              <a:defRPr sz="1100"/>
            </a:lvl5pPr>
            <a:lvl6pPr>
              <a:defRPr sz="1100"/>
            </a:lvl6pPr>
            <a:lvl7pPr>
              <a:defRPr sz="1100"/>
            </a:lvl7pPr>
            <a:lvl8pPr>
              <a:defRPr sz="1100"/>
            </a:lvl8pPr>
            <a:lvl9pPr>
              <a:defRPr sz="1100"/>
            </a:lvl9pPr>
          </a:lstStyle>
          <a:p>
            <a:endParaRPr/>
          </a:p>
        </p:txBody>
      </p:sp>
    </p:spTree>
    <p:extLst>
      <p:ext uri="{BB962C8B-B14F-4D97-AF65-F5344CB8AC3E}">
        <p14:creationId xmlns:p14="http://schemas.microsoft.com/office/powerpoint/2010/main" val="1401634096"/>
      </p:ext>
    </p:extLst>
  </p:cSld>
  <p:clrMap bg1="lt1" tx1="dk1" bg2="dk2" tx2="lt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Shape 23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40" name="Shape 240"/>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Shape 23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40" name="Shape 240"/>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7"/>
        <p:cNvGrpSpPr/>
        <p:nvPr/>
      </p:nvGrpSpPr>
      <p:grpSpPr>
        <a:xfrm>
          <a:off x="0" y="0"/>
          <a:ext cx="0" cy="0"/>
          <a:chOff x="0" y="0"/>
          <a:chExt cx="0" cy="0"/>
        </a:xfrm>
      </p:grpSpPr>
      <p:sp>
        <p:nvSpPr>
          <p:cNvPr id="8" name="Shape 8"/>
          <p:cNvSpPr txBox="1">
            <a:spLocks noGrp="1"/>
          </p:cNvSpPr>
          <p:nvPr>
            <p:ph type="ctrTitle"/>
          </p:nvPr>
        </p:nvSpPr>
        <p:spPr>
          <a:xfrm>
            <a:off x="685800" y="2111123"/>
            <a:ext cx="7772400" cy="1546474"/>
          </a:xfrm>
          <a:prstGeom prst="rect">
            <a:avLst/>
          </a:prstGeom>
          <a:noFill/>
          <a:ln>
            <a:noFill/>
          </a:ln>
        </p:spPr>
        <p:txBody>
          <a:bodyPr lIns="91425" tIns="91425" rIns="91425" bIns="91425" anchor="b" anchorCtr="0"/>
          <a:lstStyle>
            <a:lvl1pPr marL="0" indent="304800" algn="ctr" rtl="0">
              <a:spcBef>
                <a:spcPts val="0"/>
              </a:spcBef>
              <a:buClr>
                <a:schemeClr val="dk1"/>
              </a:buClr>
              <a:buSzPct val="100000"/>
              <a:buFont typeface="Arial"/>
              <a:buNone/>
              <a:defRPr sz="4800" b="1" i="0" u="none" strike="noStrike" cap="none" baseline="0">
                <a:solidFill>
                  <a:schemeClr val="dk1"/>
                </a:solidFill>
                <a:latin typeface="Arial"/>
                <a:ea typeface="Arial"/>
                <a:cs typeface="Arial"/>
                <a:sym typeface="Arial"/>
              </a:defRPr>
            </a:lvl1pPr>
            <a:lvl2pPr marL="0" indent="304800" algn="ctr" rtl="0">
              <a:spcBef>
                <a:spcPts val="0"/>
              </a:spcBef>
              <a:buClr>
                <a:schemeClr val="dk1"/>
              </a:buClr>
              <a:buSzPct val="100000"/>
              <a:buFont typeface="Arial"/>
              <a:buNone/>
              <a:defRPr sz="4800" b="1" i="0" u="none" strike="noStrike" cap="none" baseline="0">
                <a:solidFill>
                  <a:schemeClr val="dk1"/>
                </a:solidFill>
                <a:latin typeface="Arial"/>
                <a:ea typeface="Arial"/>
                <a:cs typeface="Arial"/>
                <a:sym typeface="Arial"/>
              </a:defRPr>
            </a:lvl2pPr>
            <a:lvl3pPr marL="0" indent="304800" algn="ctr" rtl="0">
              <a:spcBef>
                <a:spcPts val="0"/>
              </a:spcBef>
              <a:buClr>
                <a:schemeClr val="dk1"/>
              </a:buClr>
              <a:buSzPct val="100000"/>
              <a:buFont typeface="Arial"/>
              <a:buNone/>
              <a:defRPr sz="4800" b="1" i="0" u="none" strike="noStrike" cap="none" baseline="0">
                <a:solidFill>
                  <a:schemeClr val="dk1"/>
                </a:solidFill>
                <a:latin typeface="Arial"/>
                <a:ea typeface="Arial"/>
                <a:cs typeface="Arial"/>
                <a:sym typeface="Arial"/>
              </a:defRPr>
            </a:lvl3pPr>
            <a:lvl4pPr marL="0" indent="304800" algn="ctr" rtl="0">
              <a:spcBef>
                <a:spcPts val="0"/>
              </a:spcBef>
              <a:buClr>
                <a:schemeClr val="dk1"/>
              </a:buClr>
              <a:buSzPct val="100000"/>
              <a:buFont typeface="Arial"/>
              <a:buNone/>
              <a:defRPr sz="4800" b="1" i="0" u="none" strike="noStrike" cap="none" baseline="0">
                <a:solidFill>
                  <a:schemeClr val="dk1"/>
                </a:solidFill>
                <a:latin typeface="Arial"/>
                <a:ea typeface="Arial"/>
                <a:cs typeface="Arial"/>
                <a:sym typeface="Arial"/>
              </a:defRPr>
            </a:lvl4pPr>
            <a:lvl5pPr marL="0" indent="304800" algn="ctr" rtl="0">
              <a:spcBef>
                <a:spcPts val="0"/>
              </a:spcBef>
              <a:buClr>
                <a:schemeClr val="dk1"/>
              </a:buClr>
              <a:buSzPct val="100000"/>
              <a:buFont typeface="Arial"/>
              <a:buNone/>
              <a:defRPr sz="4800" b="1" i="0" u="none" strike="noStrike" cap="none" baseline="0">
                <a:solidFill>
                  <a:schemeClr val="dk1"/>
                </a:solidFill>
                <a:latin typeface="Arial"/>
                <a:ea typeface="Arial"/>
                <a:cs typeface="Arial"/>
                <a:sym typeface="Arial"/>
              </a:defRPr>
            </a:lvl5pPr>
            <a:lvl6pPr marL="0" indent="304800" algn="ctr" rtl="0">
              <a:spcBef>
                <a:spcPts val="0"/>
              </a:spcBef>
              <a:buClr>
                <a:schemeClr val="dk1"/>
              </a:buClr>
              <a:buSzPct val="100000"/>
              <a:buFont typeface="Arial"/>
              <a:buNone/>
              <a:defRPr sz="4800" b="1" i="0" u="none" strike="noStrike" cap="none" baseline="0">
                <a:solidFill>
                  <a:schemeClr val="dk1"/>
                </a:solidFill>
                <a:latin typeface="Arial"/>
                <a:ea typeface="Arial"/>
                <a:cs typeface="Arial"/>
                <a:sym typeface="Arial"/>
              </a:defRPr>
            </a:lvl6pPr>
            <a:lvl7pPr marL="0" indent="304800" algn="ctr" rtl="0">
              <a:spcBef>
                <a:spcPts val="0"/>
              </a:spcBef>
              <a:buClr>
                <a:schemeClr val="dk1"/>
              </a:buClr>
              <a:buSzPct val="100000"/>
              <a:buFont typeface="Arial"/>
              <a:buNone/>
              <a:defRPr sz="4800" b="1" i="0" u="none" strike="noStrike" cap="none" baseline="0">
                <a:solidFill>
                  <a:schemeClr val="dk1"/>
                </a:solidFill>
                <a:latin typeface="Arial"/>
                <a:ea typeface="Arial"/>
                <a:cs typeface="Arial"/>
                <a:sym typeface="Arial"/>
              </a:defRPr>
            </a:lvl7pPr>
            <a:lvl8pPr marL="0" indent="304800" algn="ctr" rtl="0">
              <a:spcBef>
                <a:spcPts val="0"/>
              </a:spcBef>
              <a:buClr>
                <a:schemeClr val="dk1"/>
              </a:buClr>
              <a:buSzPct val="100000"/>
              <a:buFont typeface="Arial"/>
              <a:buNone/>
              <a:defRPr sz="4800" b="1" i="0" u="none" strike="noStrike" cap="none" baseline="0">
                <a:solidFill>
                  <a:schemeClr val="dk1"/>
                </a:solidFill>
                <a:latin typeface="Arial"/>
                <a:ea typeface="Arial"/>
                <a:cs typeface="Arial"/>
                <a:sym typeface="Arial"/>
              </a:defRPr>
            </a:lvl8pPr>
            <a:lvl9pPr marL="0" indent="304800" algn="ctr" rtl="0">
              <a:spcBef>
                <a:spcPts val="0"/>
              </a:spcBef>
              <a:buClr>
                <a:schemeClr val="dk1"/>
              </a:buClr>
              <a:buSzPct val="100000"/>
              <a:buFont typeface="Arial"/>
              <a:buNone/>
              <a:defRPr sz="4800" b="1" i="0" u="none" strike="noStrike" cap="none" baseline="0">
                <a:solidFill>
                  <a:schemeClr val="dk1"/>
                </a:solidFill>
                <a:latin typeface="Arial"/>
                <a:ea typeface="Arial"/>
                <a:cs typeface="Arial"/>
                <a:sym typeface="Arial"/>
              </a:defRPr>
            </a:lvl9pPr>
          </a:lstStyle>
          <a:p>
            <a:endParaRPr/>
          </a:p>
        </p:txBody>
      </p:sp>
      <p:sp>
        <p:nvSpPr>
          <p:cNvPr id="9" name="Shape 9"/>
          <p:cNvSpPr txBox="1">
            <a:spLocks noGrp="1"/>
          </p:cNvSpPr>
          <p:nvPr>
            <p:ph type="subTitle" idx="1"/>
          </p:nvPr>
        </p:nvSpPr>
        <p:spPr>
          <a:xfrm>
            <a:off x="685800" y="3786737"/>
            <a:ext cx="7772400" cy="1046317"/>
          </a:xfrm>
          <a:prstGeom prst="rect">
            <a:avLst/>
          </a:prstGeom>
          <a:noFill/>
          <a:ln>
            <a:noFill/>
          </a:ln>
        </p:spPr>
        <p:txBody>
          <a:bodyPr lIns="91425" tIns="91425" rIns="91425" bIns="91425" anchor="t" anchorCtr="0"/>
          <a:lstStyle>
            <a:lvl1pPr marL="0" indent="190500" algn="ctr" rtl="0">
              <a:lnSpc>
                <a:spcPct val="100000"/>
              </a:lnSpc>
              <a:spcBef>
                <a:spcPts val="0"/>
              </a:spcBef>
              <a:spcAft>
                <a:spcPts val="0"/>
              </a:spcAft>
              <a:buClr>
                <a:schemeClr val="dk2"/>
              </a:buClr>
              <a:buSzPct val="100000"/>
              <a:buFont typeface="Arial"/>
              <a:buNone/>
              <a:defRPr sz="3000" b="0" i="0" u="none" strike="noStrike" cap="none" baseline="0">
                <a:solidFill>
                  <a:schemeClr val="dk2"/>
                </a:solidFill>
                <a:latin typeface="Arial"/>
                <a:ea typeface="Arial"/>
                <a:cs typeface="Arial"/>
                <a:sym typeface="Arial"/>
              </a:defRPr>
            </a:lvl1pPr>
            <a:lvl2pPr marL="0" indent="190500" algn="ctr" rtl="0">
              <a:lnSpc>
                <a:spcPct val="100000"/>
              </a:lnSpc>
              <a:spcBef>
                <a:spcPts val="0"/>
              </a:spcBef>
              <a:spcAft>
                <a:spcPts val="0"/>
              </a:spcAft>
              <a:buClr>
                <a:schemeClr val="dk2"/>
              </a:buClr>
              <a:buSzPct val="100000"/>
              <a:buFont typeface="Arial"/>
              <a:buNone/>
              <a:defRPr sz="3000" b="0" i="0" u="none" strike="noStrike" cap="none" baseline="0">
                <a:solidFill>
                  <a:schemeClr val="dk2"/>
                </a:solidFill>
                <a:latin typeface="Arial"/>
                <a:ea typeface="Arial"/>
                <a:cs typeface="Arial"/>
                <a:sym typeface="Arial"/>
              </a:defRPr>
            </a:lvl2pPr>
            <a:lvl3pPr marL="0" indent="190500" algn="ctr" rtl="0">
              <a:lnSpc>
                <a:spcPct val="100000"/>
              </a:lnSpc>
              <a:spcBef>
                <a:spcPts val="0"/>
              </a:spcBef>
              <a:spcAft>
                <a:spcPts val="0"/>
              </a:spcAft>
              <a:buClr>
                <a:schemeClr val="dk2"/>
              </a:buClr>
              <a:buSzPct val="100000"/>
              <a:buFont typeface="Arial"/>
              <a:buNone/>
              <a:defRPr sz="3000" b="0" i="0" u="none" strike="noStrike" cap="none" baseline="0">
                <a:solidFill>
                  <a:schemeClr val="dk2"/>
                </a:solidFill>
                <a:latin typeface="Arial"/>
                <a:ea typeface="Arial"/>
                <a:cs typeface="Arial"/>
                <a:sym typeface="Arial"/>
              </a:defRPr>
            </a:lvl3pPr>
            <a:lvl4pPr marL="0" indent="190500" algn="ctr" rtl="0">
              <a:lnSpc>
                <a:spcPct val="100000"/>
              </a:lnSpc>
              <a:spcBef>
                <a:spcPts val="0"/>
              </a:spcBef>
              <a:spcAft>
                <a:spcPts val="0"/>
              </a:spcAft>
              <a:buClr>
                <a:schemeClr val="dk2"/>
              </a:buClr>
              <a:buSzPct val="100000"/>
              <a:buFont typeface="Arial"/>
              <a:buNone/>
              <a:defRPr sz="3000" b="0" i="0" u="none" strike="noStrike" cap="none" baseline="0">
                <a:solidFill>
                  <a:schemeClr val="dk2"/>
                </a:solidFill>
                <a:latin typeface="Arial"/>
                <a:ea typeface="Arial"/>
                <a:cs typeface="Arial"/>
                <a:sym typeface="Arial"/>
              </a:defRPr>
            </a:lvl4pPr>
            <a:lvl5pPr marL="0" indent="190500" algn="ctr" rtl="0">
              <a:lnSpc>
                <a:spcPct val="100000"/>
              </a:lnSpc>
              <a:spcBef>
                <a:spcPts val="0"/>
              </a:spcBef>
              <a:spcAft>
                <a:spcPts val="0"/>
              </a:spcAft>
              <a:buClr>
                <a:schemeClr val="dk2"/>
              </a:buClr>
              <a:buSzPct val="100000"/>
              <a:buFont typeface="Arial"/>
              <a:buNone/>
              <a:defRPr sz="3000" b="0" i="0" u="none" strike="noStrike" cap="none" baseline="0">
                <a:solidFill>
                  <a:schemeClr val="dk2"/>
                </a:solidFill>
                <a:latin typeface="Arial"/>
                <a:ea typeface="Arial"/>
                <a:cs typeface="Arial"/>
                <a:sym typeface="Arial"/>
              </a:defRPr>
            </a:lvl5pPr>
            <a:lvl6pPr marL="0" indent="190500" algn="ctr" rtl="0">
              <a:lnSpc>
                <a:spcPct val="100000"/>
              </a:lnSpc>
              <a:spcBef>
                <a:spcPts val="0"/>
              </a:spcBef>
              <a:spcAft>
                <a:spcPts val="0"/>
              </a:spcAft>
              <a:buClr>
                <a:schemeClr val="dk2"/>
              </a:buClr>
              <a:buSzPct val="100000"/>
              <a:buFont typeface="Arial"/>
              <a:buNone/>
              <a:defRPr sz="3000" b="0" i="0" u="none" strike="noStrike" cap="none" baseline="0">
                <a:solidFill>
                  <a:schemeClr val="dk2"/>
                </a:solidFill>
                <a:latin typeface="Arial"/>
                <a:ea typeface="Arial"/>
                <a:cs typeface="Arial"/>
                <a:sym typeface="Arial"/>
              </a:defRPr>
            </a:lvl6pPr>
            <a:lvl7pPr marL="0" indent="190500" algn="ctr" rtl="0">
              <a:lnSpc>
                <a:spcPct val="100000"/>
              </a:lnSpc>
              <a:spcBef>
                <a:spcPts val="0"/>
              </a:spcBef>
              <a:spcAft>
                <a:spcPts val="0"/>
              </a:spcAft>
              <a:buClr>
                <a:schemeClr val="dk2"/>
              </a:buClr>
              <a:buSzPct val="100000"/>
              <a:buFont typeface="Arial"/>
              <a:buNone/>
              <a:defRPr sz="3000" b="0" i="0" u="none" strike="noStrike" cap="none" baseline="0">
                <a:solidFill>
                  <a:schemeClr val="dk2"/>
                </a:solidFill>
                <a:latin typeface="Arial"/>
                <a:ea typeface="Arial"/>
                <a:cs typeface="Arial"/>
                <a:sym typeface="Arial"/>
              </a:defRPr>
            </a:lvl7pPr>
            <a:lvl8pPr marL="0" indent="190500" algn="ctr" rtl="0">
              <a:lnSpc>
                <a:spcPct val="100000"/>
              </a:lnSpc>
              <a:spcBef>
                <a:spcPts val="0"/>
              </a:spcBef>
              <a:spcAft>
                <a:spcPts val="0"/>
              </a:spcAft>
              <a:buClr>
                <a:schemeClr val="dk2"/>
              </a:buClr>
              <a:buSzPct val="100000"/>
              <a:buFont typeface="Arial"/>
              <a:buNone/>
              <a:defRPr sz="3000" b="0" i="0" u="none" strike="noStrike" cap="none" baseline="0">
                <a:solidFill>
                  <a:schemeClr val="dk2"/>
                </a:solidFill>
                <a:latin typeface="Arial"/>
                <a:ea typeface="Arial"/>
                <a:cs typeface="Arial"/>
                <a:sym typeface="Arial"/>
              </a:defRPr>
            </a:lvl8pPr>
            <a:lvl9pPr marL="0" indent="190500" algn="ctr" rtl="0">
              <a:lnSpc>
                <a:spcPct val="100000"/>
              </a:lnSpc>
              <a:spcBef>
                <a:spcPts val="0"/>
              </a:spcBef>
              <a:spcAft>
                <a:spcPts val="0"/>
              </a:spcAft>
              <a:buClr>
                <a:schemeClr val="dk2"/>
              </a:buClr>
              <a:buSzPct val="100000"/>
              <a:buFont typeface="Arial"/>
              <a:buNone/>
              <a:defRPr sz="3000" b="0" i="0" u="none" strike="noStrike" cap="none" baseline="0">
                <a:solidFill>
                  <a:schemeClr val="dk2"/>
                </a:solidFill>
                <a:latin typeface="Arial"/>
                <a:ea typeface="Arial"/>
                <a:cs typeface="Arial"/>
                <a:sym typeface="Aria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x" type="tx">
  <p:cSld name="tx">
    <p:spTree>
      <p:nvGrpSpPr>
        <p:cNvPr id="1" name="Shape 10"/>
        <p:cNvGrpSpPr/>
        <p:nvPr/>
      </p:nvGrpSpPr>
      <p:grpSpPr>
        <a:xfrm>
          <a:off x="0" y="0"/>
          <a:ext cx="0" cy="0"/>
          <a:chOff x="0" y="0"/>
          <a:chExt cx="0" cy="0"/>
        </a:xfrm>
      </p:grpSpPr>
      <p:sp>
        <p:nvSpPr>
          <p:cNvPr id="11" name="Shape 11"/>
          <p:cNvSpPr txBox="1">
            <a:spLocks noGrp="1"/>
          </p:cNvSpPr>
          <p:nvPr>
            <p:ph type="title"/>
          </p:nvPr>
        </p:nvSpPr>
        <p:spPr>
          <a:xfrm>
            <a:off x="457200" y="274637"/>
            <a:ext cx="8229600" cy="1143000"/>
          </a:xfrm>
          <a:prstGeom prst="rect">
            <a:avLst/>
          </a:prstGeom>
          <a:noFill/>
          <a:ln>
            <a:noFill/>
          </a:ln>
        </p:spPr>
        <p:txBody>
          <a:bodyPr lIns="91425" tIns="91425" rIns="91425" bIns="91425" anchor="b" anchorCtr="0"/>
          <a:lstStyle>
            <a:lvl1pPr algn="l" rtl="0">
              <a:spcBef>
                <a:spcPts val="0"/>
              </a:spcBef>
              <a:buSzPct val="100000"/>
              <a:buFont typeface="Arial"/>
              <a:buNone/>
              <a:defRPr sz="3600" b="1">
                <a:solidFill>
                  <a:schemeClr val="dk1"/>
                </a:solidFill>
                <a:latin typeface="Arial"/>
                <a:ea typeface="Arial"/>
                <a:cs typeface="Arial"/>
                <a:sym typeface="Arial"/>
              </a:defRPr>
            </a:lvl1pPr>
            <a:lvl2pPr algn="l" rtl="0">
              <a:spcBef>
                <a:spcPts val="0"/>
              </a:spcBef>
              <a:buSzPct val="100000"/>
              <a:buFont typeface="Arial"/>
              <a:buNone/>
              <a:defRPr sz="3600" b="1">
                <a:solidFill>
                  <a:schemeClr val="dk1"/>
                </a:solidFill>
                <a:latin typeface="Arial"/>
                <a:ea typeface="Arial"/>
                <a:cs typeface="Arial"/>
                <a:sym typeface="Arial"/>
              </a:defRPr>
            </a:lvl2pPr>
            <a:lvl3pPr algn="l" rtl="0">
              <a:spcBef>
                <a:spcPts val="0"/>
              </a:spcBef>
              <a:buSzPct val="100000"/>
              <a:buFont typeface="Arial"/>
              <a:buNone/>
              <a:defRPr sz="3600" b="1">
                <a:solidFill>
                  <a:schemeClr val="dk1"/>
                </a:solidFill>
                <a:latin typeface="Arial"/>
                <a:ea typeface="Arial"/>
                <a:cs typeface="Arial"/>
                <a:sym typeface="Arial"/>
              </a:defRPr>
            </a:lvl3pPr>
            <a:lvl4pPr algn="l" rtl="0">
              <a:spcBef>
                <a:spcPts val="0"/>
              </a:spcBef>
              <a:buSzPct val="100000"/>
              <a:buFont typeface="Arial"/>
              <a:buNone/>
              <a:defRPr sz="3600" b="1">
                <a:solidFill>
                  <a:schemeClr val="dk1"/>
                </a:solidFill>
                <a:latin typeface="Arial"/>
                <a:ea typeface="Arial"/>
                <a:cs typeface="Arial"/>
                <a:sym typeface="Arial"/>
              </a:defRPr>
            </a:lvl4pPr>
            <a:lvl5pPr algn="l" rtl="0">
              <a:spcBef>
                <a:spcPts val="0"/>
              </a:spcBef>
              <a:buSzPct val="100000"/>
              <a:buFont typeface="Arial"/>
              <a:buNone/>
              <a:defRPr sz="3600" b="1">
                <a:solidFill>
                  <a:schemeClr val="dk1"/>
                </a:solidFill>
                <a:latin typeface="Arial"/>
                <a:ea typeface="Arial"/>
                <a:cs typeface="Arial"/>
                <a:sym typeface="Arial"/>
              </a:defRPr>
            </a:lvl5pPr>
            <a:lvl6pPr algn="l" rtl="0">
              <a:spcBef>
                <a:spcPts val="0"/>
              </a:spcBef>
              <a:buSzPct val="100000"/>
              <a:buFont typeface="Arial"/>
              <a:buNone/>
              <a:defRPr sz="3600" b="1">
                <a:solidFill>
                  <a:schemeClr val="dk1"/>
                </a:solidFill>
                <a:latin typeface="Arial"/>
                <a:ea typeface="Arial"/>
                <a:cs typeface="Arial"/>
                <a:sym typeface="Arial"/>
              </a:defRPr>
            </a:lvl6pPr>
            <a:lvl7pPr algn="l" rtl="0">
              <a:spcBef>
                <a:spcPts val="0"/>
              </a:spcBef>
              <a:buSzPct val="100000"/>
              <a:buFont typeface="Arial"/>
              <a:buNone/>
              <a:defRPr sz="3600" b="1">
                <a:solidFill>
                  <a:schemeClr val="dk1"/>
                </a:solidFill>
                <a:latin typeface="Arial"/>
                <a:ea typeface="Arial"/>
                <a:cs typeface="Arial"/>
                <a:sym typeface="Arial"/>
              </a:defRPr>
            </a:lvl7pPr>
            <a:lvl8pPr algn="l" rtl="0">
              <a:spcBef>
                <a:spcPts val="0"/>
              </a:spcBef>
              <a:buSzPct val="100000"/>
              <a:buFont typeface="Arial"/>
              <a:buNone/>
              <a:defRPr sz="3600" b="1">
                <a:solidFill>
                  <a:schemeClr val="dk1"/>
                </a:solidFill>
                <a:latin typeface="Arial"/>
                <a:ea typeface="Arial"/>
                <a:cs typeface="Arial"/>
                <a:sym typeface="Arial"/>
              </a:defRPr>
            </a:lvl8pPr>
            <a:lvl9pPr algn="l" rtl="0">
              <a:spcBef>
                <a:spcPts val="0"/>
              </a:spcBef>
              <a:buSzPct val="100000"/>
              <a:buFont typeface="Arial"/>
              <a:buNone/>
              <a:defRPr sz="3600" b="1">
                <a:solidFill>
                  <a:schemeClr val="dk1"/>
                </a:solidFill>
                <a:latin typeface="Arial"/>
                <a:ea typeface="Arial"/>
                <a:cs typeface="Arial"/>
                <a:sym typeface="Arial"/>
              </a:defRPr>
            </a:lvl9pPr>
          </a:lstStyle>
          <a:p>
            <a:endParaRPr/>
          </a:p>
        </p:txBody>
      </p:sp>
      <p:sp>
        <p:nvSpPr>
          <p:cNvPr id="12" name="Shape 12"/>
          <p:cNvSpPr txBox="1">
            <a:spLocks noGrp="1"/>
          </p:cNvSpPr>
          <p:nvPr>
            <p:ph type="body" idx="1"/>
          </p:nvPr>
        </p:nvSpPr>
        <p:spPr>
          <a:xfrm>
            <a:off x="457200" y="1600200"/>
            <a:ext cx="8229600" cy="4967574"/>
          </a:xfrm>
          <a:prstGeom prst="rect">
            <a:avLst/>
          </a:prstGeom>
          <a:noFill/>
          <a:ln>
            <a:noFill/>
          </a:ln>
        </p:spPr>
        <p:txBody>
          <a:bodyPr lIns="91425" tIns="91425" rIns="91425" bIns="91425" anchor="t" anchorCtr="0"/>
          <a:lstStyle>
            <a:lvl1pPr rtl="0">
              <a:defRPr/>
            </a:lvl1pPr>
            <a:lvl2pPr marL="742950" indent="-285750" rtl="0">
              <a:defRPr/>
            </a:lvl2pPr>
            <a:lvl3pPr marL="1143000" indent="-228600" rtl="0">
              <a:defRPr/>
            </a:lvl3pPr>
            <a:lvl4pPr marL="1600200" indent="-228600" rtl="0">
              <a:defRPr/>
            </a:lvl4pPr>
            <a:lvl5pPr rtl="0">
              <a:defRPr sz="1800"/>
            </a:lvl5pPr>
            <a:lvl6pPr rtl="0">
              <a:defRPr sz="1800"/>
            </a:lvl6pPr>
            <a:lvl7pPr rtl="0">
              <a:defRPr sz="1800"/>
            </a:lvl7pPr>
            <a:lvl8pPr rtl="0">
              <a:defRPr sz="1800"/>
            </a:lvl8pPr>
            <a:lvl9pPr rtl="0">
              <a:defRPr sz="18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ColTx" type="twoColTx">
  <p:cSld name="twoColTx">
    <p:spTree>
      <p:nvGrpSpPr>
        <p:cNvPr id="1" name="Shape 13"/>
        <p:cNvGrpSpPr/>
        <p:nvPr/>
      </p:nvGrpSpPr>
      <p:grpSpPr>
        <a:xfrm>
          <a:off x="0" y="0"/>
          <a:ext cx="0" cy="0"/>
          <a:chOff x="0" y="0"/>
          <a:chExt cx="0" cy="0"/>
        </a:xfrm>
      </p:grpSpPr>
      <p:sp>
        <p:nvSpPr>
          <p:cNvPr id="14" name="Shape 14"/>
          <p:cNvSpPr txBox="1">
            <a:spLocks noGrp="1"/>
          </p:cNvSpPr>
          <p:nvPr>
            <p:ph type="title"/>
          </p:nvPr>
        </p:nvSpPr>
        <p:spPr>
          <a:xfrm>
            <a:off x="457200" y="274637"/>
            <a:ext cx="8229600" cy="1143000"/>
          </a:xfrm>
          <a:prstGeom prst="rect">
            <a:avLst/>
          </a:prstGeom>
          <a:noFill/>
          <a:ln>
            <a:noFill/>
          </a:ln>
        </p:spPr>
        <p:txBody>
          <a:bodyPr lIns="91425" tIns="91425" rIns="91425" bIns="91425" anchor="b" anchorCtr="0"/>
          <a:lstStyle>
            <a:lvl1pPr algn="l" rtl="0">
              <a:spcBef>
                <a:spcPts val="0"/>
              </a:spcBef>
              <a:buSzPct val="100000"/>
              <a:buFont typeface="Arial"/>
              <a:buNone/>
              <a:defRPr sz="3600" b="1">
                <a:solidFill>
                  <a:schemeClr val="dk1"/>
                </a:solidFill>
                <a:latin typeface="Arial"/>
                <a:ea typeface="Arial"/>
                <a:cs typeface="Arial"/>
                <a:sym typeface="Arial"/>
              </a:defRPr>
            </a:lvl1pPr>
            <a:lvl2pPr algn="l" rtl="0">
              <a:spcBef>
                <a:spcPts val="0"/>
              </a:spcBef>
              <a:buSzPct val="100000"/>
              <a:buFont typeface="Arial"/>
              <a:buNone/>
              <a:defRPr sz="3600" b="1">
                <a:solidFill>
                  <a:schemeClr val="dk1"/>
                </a:solidFill>
                <a:latin typeface="Arial"/>
                <a:ea typeface="Arial"/>
                <a:cs typeface="Arial"/>
                <a:sym typeface="Arial"/>
              </a:defRPr>
            </a:lvl2pPr>
            <a:lvl3pPr algn="l" rtl="0">
              <a:spcBef>
                <a:spcPts val="0"/>
              </a:spcBef>
              <a:buSzPct val="100000"/>
              <a:buFont typeface="Arial"/>
              <a:buNone/>
              <a:defRPr sz="3600" b="1">
                <a:solidFill>
                  <a:schemeClr val="dk1"/>
                </a:solidFill>
                <a:latin typeface="Arial"/>
                <a:ea typeface="Arial"/>
                <a:cs typeface="Arial"/>
                <a:sym typeface="Arial"/>
              </a:defRPr>
            </a:lvl3pPr>
            <a:lvl4pPr algn="l" rtl="0">
              <a:spcBef>
                <a:spcPts val="0"/>
              </a:spcBef>
              <a:buSzPct val="100000"/>
              <a:buFont typeface="Arial"/>
              <a:buNone/>
              <a:defRPr sz="3600" b="1">
                <a:solidFill>
                  <a:schemeClr val="dk1"/>
                </a:solidFill>
                <a:latin typeface="Arial"/>
                <a:ea typeface="Arial"/>
                <a:cs typeface="Arial"/>
                <a:sym typeface="Arial"/>
              </a:defRPr>
            </a:lvl4pPr>
            <a:lvl5pPr algn="l" rtl="0">
              <a:spcBef>
                <a:spcPts val="0"/>
              </a:spcBef>
              <a:buSzPct val="100000"/>
              <a:buFont typeface="Arial"/>
              <a:buNone/>
              <a:defRPr sz="3600" b="1">
                <a:solidFill>
                  <a:schemeClr val="dk1"/>
                </a:solidFill>
                <a:latin typeface="Arial"/>
                <a:ea typeface="Arial"/>
                <a:cs typeface="Arial"/>
                <a:sym typeface="Arial"/>
              </a:defRPr>
            </a:lvl5pPr>
            <a:lvl6pPr algn="l" rtl="0">
              <a:spcBef>
                <a:spcPts val="0"/>
              </a:spcBef>
              <a:buSzPct val="100000"/>
              <a:buFont typeface="Arial"/>
              <a:buNone/>
              <a:defRPr sz="3600" b="1">
                <a:solidFill>
                  <a:schemeClr val="dk1"/>
                </a:solidFill>
                <a:latin typeface="Arial"/>
                <a:ea typeface="Arial"/>
                <a:cs typeface="Arial"/>
                <a:sym typeface="Arial"/>
              </a:defRPr>
            </a:lvl6pPr>
            <a:lvl7pPr algn="l" rtl="0">
              <a:spcBef>
                <a:spcPts val="0"/>
              </a:spcBef>
              <a:buSzPct val="100000"/>
              <a:buFont typeface="Arial"/>
              <a:buNone/>
              <a:defRPr sz="3600" b="1">
                <a:solidFill>
                  <a:schemeClr val="dk1"/>
                </a:solidFill>
                <a:latin typeface="Arial"/>
                <a:ea typeface="Arial"/>
                <a:cs typeface="Arial"/>
                <a:sym typeface="Arial"/>
              </a:defRPr>
            </a:lvl7pPr>
            <a:lvl8pPr algn="l" rtl="0">
              <a:spcBef>
                <a:spcPts val="0"/>
              </a:spcBef>
              <a:buSzPct val="100000"/>
              <a:buFont typeface="Arial"/>
              <a:buNone/>
              <a:defRPr sz="3600" b="1">
                <a:solidFill>
                  <a:schemeClr val="dk1"/>
                </a:solidFill>
                <a:latin typeface="Arial"/>
                <a:ea typeface="Arial"/>
                <a:cs typeface="Arial"/>
                <a:sym typeface="Arial"/>
              </a:defRPr>
            </a:lvl8pPr>
            <a:lvl9pPr algn="l" rtl="0">
              <a:spcBef>
                <a:spcPts val="0"/>
              </a:spcBef>
              <a:buSzPct val="100000"/>
              <a:buFont typeface="Arial"/>
              <a:buNone/>
              <a:defRPr sz="3600" b="1">
                <a:solidFill>
                  <a:schemeClr val="dk1"/>
                </a:solidFill>
                <a:latin typeface="Arial"/>
                <a:ea typeface="Arial"/>
                <a:cs typeface="Arial"/>
                <a:sym typeface="Arial"/>
              </a:defRPr>
            </a:lvl9pPr>
          </a:lstStyle>
          <a:p>
            <a:endParaRPr/>
          </a:p>
        </p:txBody>
      </p:sp>
      <p:sp>
        <p:nvSpPr>
          <p:cNvPr id="15" name="Shape 15"/>
          <p:cNvSpPr txBox="1">
            <a:spLocks noGrp="1"/>
          </p:cNvSpPr>
          <p:nvPr>
            <p:ph type="body" idx="1"/>
          </p:nvPr>
        </p:nvSpPr>
        <p:spPr>
          <a:xfrm>
            <a:off x="457200" y="1600200"/>
            <a:ext cx="3994525" cy="4967574"/>
          </a:xfrm>
          <a:prstGeom prst="rect">
            <a:avLst/>
          </a:prstGeom>
          <a:noFill/>
          <a:ln>
            <a:noFill/>
          </a:ln>
        </p:spPr>
        <p:txBody>
          <a:bodyPr lIns="91425" tIns="91425" rIns="91425" bIns="91425" anchor="t" anchorCtr="0"/>
          <a:lstStyle>
            <a:lvl1pPr rtl="0">
              <a:defRPr/>
            </a:lvl1pPr>
            <a:lvl2pPr rtl="0">
              <a:defRPr/>
            </a:lvl2pPr>
            <a:lvl3pPr rtl="0">
              <a:defRPr/>
            </a:lvl3pPr>
            <a:lvl4pPr rtl="0">
              <a:defRPr/>
            </a:lvl4pPr>
            <a:lvl5pPr rtl="0">
              <a:defRPr sz="1800"/>
            </a:lvl5pPr>
            <a:lvl6pPr rtl="0">
              <a:defRPr sz="1800"/>
            </a:lvl6pPr>
            <a:lvl7pPr rtl="0">
              <a:defRPr sz="1800"/>
            </a:lvl7pPr>
            <a:lvl8pPr rtl="0">
              <a:defRPr sz="1800"/>
            </a:lvl8pPr>
            <a:lvl9pPr rtl="0">
              <a:defRPr sz="1800"/>
            </a:lvl9pPr>
          </a:lstStyle>
          <a:p>
            <a:endParaRPr/>
          </a:p>
        </p:txBody>
      </p:sp>
      <p:sp>
        <p:nvSpPr>
          <p:cNvPr id="16" name="Shape 16"/>
          <p:cNvSpPr txBox="1">
            <a:spLocks noGrp="1"/>
          </p:cNvSpPr>
          <p:nvPr>
            <p:ph type="body" idx="2"/>
          </p:nvPr>
        </p:nvSpPr>
        <p:spPr>
          <a:xfrm>
            <a:off x="4692273" y="1600200"/>
            <a:ext cx="3994525" cy="4967574"/>
          </a:xfrm>
          <a:prstGeom prst="rect">
            <a:avLst/>
          </a:prstGeom>
          <a:noFill/>
          <a:ln>
            <a:noFill/>
          </a:ln>
        </p:spPr>
        <p:txBody>
          <a:bodyPr lIns="91425" tIns="91425" rIns="91425" bIns="91425" anchor="t" anchorCtr="0"/>
          <a:lstStyle>
            <a:lvl1pPr rtl="0">
              <a:defRPr/>
            </a:lvl1pPr>
            <a:lvl2pPr rtl="0">
              <a:defRPr/>
            </a:lvl2pPr>
            <a:lvl3pPr rtl="0">
              <a:defRPr/>
            </a:lvl3pPr>
            <a:lvl4pPr rtl="0">
              <a:defRPr/>
            </a:lvl4pPr>
            <a:lvl5pPr rtl="0">
              <a:defRPr sz="1800"/>
            </a:lvl5pPr>
            <a:lvl6pPr rtl="0">
              <a:defRPr sz="1800"/>
            </a:lvl6pPr>
            <a:lvl7pPr rtl="0">
              <a:defRPr sz="1800"/>
            </a:lvl7pPr>
            <a:lvl8pPr rtl="0">
              <a:defRPr sz="1800"/>
            </a:lvl8pPr>
            <a:lvl9pPr rtl="0">
              <a:defRPr sz="18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Only" type="titleOnly">
  <p:cSld name="titleOnly">
    <p:spTree>
      <p:nvGrpSpPr>
        <p:cNvPr id="1" name="Shape 17"/>
        <p:cNvGrpSpPr/>
        <p:nvPr/>
      </p:nvGrpSpPr>
      <p:grpSpPr>
        <a:xfrm>
          <a:off x="0" y="0"/>
          <a:ext cx="0" cy="0"/>
          <a:chOff x="0" y="0"/>
          <a:chExt cx="0" cy="0"/>
        </a:xfrm>
      </p:grpSpPr>
      <p:sp>
        <p:nvSpPr>
          <p:cNvPr id="18" name="Shape 18"/>
          <p:cNvSpPr txBox="1">
            <a:spLocks noGrp="1"/>
          </p:cNvSpPr>
          <p:nvPr>
            <p:ph type="title"/>
          </p:nvPr>
        </p:nvSpPr>
        <p:spPr>
          <a:xfrm>
            <a:off x="457200" y="274637"/>
            <a:ext cx="8229600" cy="1143000"/>
          </a:xfrm>
          <a:prstGeom prst="rect">
            <a:avLst/>
          </a:prstGeom>
          <a:noFill/>
          <a:ln>
            <a:noFill/>
          </a:ln>
        </p:spPr>
        <p:txBody>
          <a:bodyPr lIns="91425" tIns="91425" rIns="91425" bIns="91425" anchor="b" anchorCtr="0"/>
          <a:lstStyle>
            <a:lvl1pPr algn="l" rtl="0">
              <a:spcBef>
                <a:spcPts val="0"/>
              </a:spcBef>
              <a:buSzPct val="100000"/>
              <a:buFont typeface="Arial"/>
              <a:buNone/>
              <a:defRPr sz="3600" b="1">
                <a:solidFill>
                  <a:schemeClr val="dk1"/>
                </a:solidFill>
                <a:latin typeface="Arial"/>
                <a:ea typeface="Arial"/>
                <a:cs typeface="Arial"/>
                <a:sym typeface="Arial"/>
              </a:defRPr>
            </a:lvl1pPr>
            <a:lvl2pPr algn="l" rtl="0">
              <a:spcBef>
                <a:spcPts val="0"/>
              </a:spcBef>
              <a:buSzPct val="100000"/>
              <a:buFont typeface="Arial"/>
              <a:buNone/>
              <a:defRPr sz="3600" b="1">
                <a:solidFill>
                  <a:schemeClr val="dk1"/>
                </a:solidFill>
                <a:latin typeface="Arial"/>
                <a:ea typeface="Arial"/>
                <a:cs typeface="Arial"/>
                <a:sym typeface="Arial"/>
              </a:defRPr>
            </a:lvl2pPr>
            <a:lvl3pPr algn="l" rtl="0">
              <a:spcBef>
                <a:spcPts val="0"/>
              </a:spcBef>
              <a:buSzPct val="100000"/>
              <a:buFont typeface="Arial"/>
              <a:buNone/>
              <a:defRPr sz="3600" b="1">
                <a:solidFill>
                  <a:schemeClr val="dk1"/>
                </a:solidFill>
                <a:latin typeface="Arial"/>
                <a:ea typeface="Arial"/>
                <a:cs typeface="Arial"/>
                <a:sym typeface="Arial"/>
              </a:defRPr>
            </a:lvl3pPr>
            <a:lvl4pPr algn="l" rtl="0">
              <a:spcBef>
                <a:spcPts val="0"/>
              </a:spcBef>
              <a:buSzPct val="100000"/>
              <a:buFont typeface="Arial"/>
              <a:buNone/>
              <a:defRPr sz="3600" b="1">
                <a:solidFill>
                  <a:schemeClr val="dk1"/>
                </a:solidFill>
                <a:latin typeface="Arial"/>
                <a:ea typeface="Arial"/>
                <a:cs typeface="Arial"/>
                <a:sym typeface="Arial"/>
              </a:defRPr>
            </a:lvl4pPr>
            <a:lvl5pPr algn="l" rtl="0">
              <a:spcBef>
                <a:spcPts val="0"/>
              </a:spcBef>
              <a:buSzPct val="100000"/>
              <a:buFont typeface="Arial"/>
              <a:buNone/>
              <a:defRPr sz="3600" b="1">
                <a:solidFill>
                  <a:schemeClr val="dk1"/>
                </a:solidFill>
                <a:latin typeface="Arial"/>
                <a:ea typeface="Arial"/>
                <a:cs typeface="Arial"/>
                <a:sym typeface="Arial"/>
              </a:defRPr>
            </a:lvl5pPr>
            <a:lvl6pPr algn="l" rtl="0">
              <a:spcBef>
                <a:spcPts val="0"/>
              </a:spcBef>
              <a:buSzPct val="100000"/>
              <a:buFont typeface="Arial"/>
              <a:buNone/>
              <a:defRPr sz="3600" b="1">
                <a:solidFill>
                  <a:schemeClr val="dk1"/>
                </a:solidFill>
                <a:latin typeface="Arial"/>
                <a:ea typeface="Arial"/>
                <a:cs typeface="Arial"/>
                <a:sym typeface="Arial"/>
              </a:defRPr>
            </a:lvl6pPr>
            <a:lvl7pPr algn="l" rtl="0">
              <a:spcBef>
                <a:spcPts val="0"/>
              </a:spcBef>
              <a:buSzPct val="100000"/>
              <a:buFont typeface="Arial"/>
              <a:buNone/>
              <a:defRPr sz="3600" b="1">
                <a:solidFill>
                  <a:schemeClr val="dk1"/>
                </a:solidFill>
                <a:latin typeface="Arial"/>
                <a:ea typeface="Arial"/>
                <a:cs typeface="Arial"/>
                <a:sym typeface="Arial"/>
              </a:defRPr>
            </a:lvl7pPr>
            <a:lvl8pPr algn="l" rtl="0">
              <a:spcBef>
                <a:spcPts val="0"/>
              </a:spcBef>
              <a:buSzPct val="100000"/>
              <a:buFont typeface="Arial"/>
              <a:buNone/>
              <a:defRPr sz="3600" b="1">
                <a:solidFill>
                  <a:schemeClr val="dk1"/>
                </a:solidFill>
                <a:latin typeface="Arial"/>
                <a:ea typeface="Arial"/>
                <a:cs typeface="Arial"/>
                <a:sym typeface="Arial"/>
              </a:defRPr>
            </a:lvl8pPr>
            <a:lvl9pPr algn="l" rtl="0">
              <a:spcBef>
                <a:spcPts val="0"/>
              </a:spcBef>
              <a:buSzPct val="100000"/>
              <a:buFont typeface="Arial"/>
              <a:buNone/>
              <a:defRPr sz="3600" b="1">
                <a:solidFill>
                  <a:schemeClr val="dk1"/>
                </a:solidFill>
                <a:latin typeface="Arial"/>
                <a:ea typeface="Arial"/>
                <a:cs typeface="Arial"/>
                <a:sym typeface="Arial"/>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_ONLY">
  <p:cSld name="CAPTION_ONLY">
    <p:spTree>
      <p:nvGrpSpPr>
        <p:cNvPr id="1" name="Shape 19"/>
        <p:cNvGrpSpPr/>
        <p:nvPr/>
      </p:nvGrpSpPr>
      <p:grpSpPr>
        <a:xfrm>
          <a:off x="0" y="0"/>
          <a:ext cx="0" cy="0"/>
          <a:chOff x="0" y="0"/>
          <a:chExt cx="0" cy="0"/>
        </a:xfrm>
      </p:grpSpPr>
      <p:sp>
        <p:nvSpPr>
          <p:cNvPr id="20" name="Shape 20"/>
          <p:cNvSpPr txBox="1">
            <a:spLocks noGrp="1"/>
          </p:cNvSpPr>
          <p:nvPr>
            <p:ph type="body" idx="1"/>
          </p:nvPr>
        </p:nvSpPr>
        <p:spPr>
          <a:xfrm>
            <a:off x="457200" y="5875078"/>
            <a:ext cx="8229600" cy="692693"/>
          </a:xfrm>
          <a:prstGeom prst="rect">
            <a:avLst/>
          </a:prstGeom>
          <a:noFill/>
          <a:ln>
            <a:noFill/>
          </a:ln>
        </p:spPr>
        <p:txBody>
          <a:bodyPr lIns="91425" tIns="91425" rIns="91425" bIns="91425" anchor="t" anchorCtr="0"/>
          <a:lstStyle>
            <a:lvl1pPr marL="285750" indent="-285750" algn="ctr" rtl="0">
              <a:lnSpc>
                <a:spcPct val="100000"/>
              </a:lnSpc>
              <a:spcBef>
                <a:spcPts val="360"/>
              </a:spcBef>
              <a:spcAft>
                <a:spcPts val="0"/>
              </a:spcAft>
              <a:buClr>
                <a:schemeClr val="dk1"/>
              </a:buClr>
              <a:buSzPct val="166666"/>
              <a:buFont typeface="Arial"/>
              <a:buChar char="•"/>
              <a:defRPr sz="1800">
                <a:solidFill>
                  <a:schemeClr val="dk1"/>
                </a:solidFill>
              </a:defRPr>
            </a:lvl1pPr>
            <a:lvl2pPr marL="285750" indent="-285750" algn="ctr" rtl="0">
              <a:lnSpc>
                <a:spcPct val="100000"/>
              </a:lnSpc>
              <a:spcBef>
                <a:spcPts val="360"/>
              </a:spcBef>
              <a:spcAft>
                <a:spcPts val="0"/>
              </a:spcAft>
              <a:buClr>
                <a:schemeClr val="dk1"/>
              </a:buClr>
              <a:buSzPct val="100000"/>
              <a:buFont typeface="Courier New"/>
              <a:buChar char="o"/>
              <a:defRPr sz="1800">
                <a:solidFill>
                  <a:schemeClr val="dk1"/>
                </a:solidFill>
              </a:defRPr>
            </a:lvl2pPr>
            <a:lvl3pPr marL="285750" indent="-285750" algn="ctr" rtl="0">
              <a:lnSpc>
                <a:spcPct val="100000"/>
              </a:lnSpc>
              <a:spcBef>
                <a:spcPts val="360"/>
              </a:spcBef>
              <a:spcAft>
                <a:spcPts val="0"/>
              </a:spcAft>
              <a:buClr>
                <a:schemeClr val="dk1"/>
              </a:buClr>
              <a:buSzPct val="100000"/>
              <a:buFont typeface="Wingdings"/>
              <a:buChar char="§"/>
              <a:defRPr sz="1800">
                <a:solidFill>
                  <a:schemeClr val="dk1"/>
                </a:solidFill>
              </a:defRPr>
            </a:lvl3pPr>
            <a:lvl4pPr marL="285750" indent="-285750" algn="ctr" rtl="0">
              <a:lnSpc>
                <a:spcPct val="100000"/>
              </a:lnSpc>
              <a:spcBef>
                <a:spcPts val="360"/>
              </a:spcBef>
              <a:spcAft>
                <a:spcPts val="0"/>
              </a:spcAft>
              <a:buClr>
                <a:schemeClr val="dk1"/>
              </a:buClr>
              <a:buSzPct val="166666"/>
              <a:buFont typeface="Arial"/>
              <a:buChar char="•"/>
              <a:defRPr sz="1800">
                <a:solidFill>
                  <a:schemeClr val="dk1"/>
                </a:solidFill>
              </a:defRPr>
            </a:lvl4pPr>
            <a:lvl5pPr marL="285750" indent="-285750" algn="ctr" rtl="0">
              <a:lnSpc>
                <a:spcPct val="100000"/>
              </a:lnSpc>
              <a:spcBef>
                <a:spcPts val="360"/>
              </a:spcBef>
              <a:spcAft>
                <a:spcPts val="0"/>
              </a:spcAft>
              <a:buClr>
                <a:schemeClr val="dk1"/>
              </a:buClr>
              <a:buSzPct val="100000"/>
              <a:buFont typeface="Courier New"/>
              <a:buChar char="o"/>
              <a:defRPr sz="1800">
                <a:solidFill>
                  <a:schemeClr val="dk1"/>
                </a:solidFill>
              </a:defRPr>
            </a:lvl5pPr>
            <a:lvl6pPr marL="285750" indent="-285750" algn="ctr" rtl="0">
              <a:lnSpc>
                <a:spcPct val="100000"/>
              </a:lnSpc>
              <a:spcBef>
                <a:spcPts val="360"/>
              </a:spcBef>
              <a:spcAft>
                <a:spcPts val="0"/>
              </a:spcAft>
              <a:buClr>
                <a:schemeClr val="dk1"/>
              </a:buClr>
              <a:buSzPct val="100000"/>
              <a:buFont typeface="Wingdings"/>
              <a:buChar char="§"/>
              <a:defRPr sz="1800">
                <a:solidFill>
                  <a:schemeClr val="dk1"/>
                </a:solidFill>
              </a:defRPr>
            </a:lvl6pPr>
            <a:lvl7pPr marL="285750" indent="-285750" algn="ctr" rtl="0">
              <a:lnSpc>
                <a:spcPct val="100000"/>
              </a:lnSpc>
              <a:spcBef>
                <a:spcPts val="360"/>
              </a:spcBef>
              <a:spcAft>
                <a:spcPts val="0"/>
              </a:spcAft>
              <a:buClr>
                <a:schemeClr val="dk1"/>
              </a:buClr>
              <a:buSzPct val="166666"/>
              <a:buFont typeface="Arial"/>
              <a:buChar char="•"/>
              <a:defRPr sz="1800">
                <a:solidFill>
                  <a:schemeClr val="dk1"/>
                </a:solidFill>
              </a:defRPr>
            </a:lvl7pPr>
            <a:lvl8pPr marL="285750" indent="-285750" algn="ctr" rtl="0">
              <a:lnSpc>
                <a:spcPct val="100000"/>
              </a:lnSpc>
              <a:spcBef>
                <a:spcPts val="360"/>
              </a:spcBef>
              <a:spcAft>
                <a:spcPts val="0"/>
              </a:spcAft>
              <a:buClr>
                <a:schemeClr val="dk1"/>
              </a:buClr>
              <a:buSzPct val="100000"/>
              <a:buFont typeface="Courier New"/>
              <a:buChar char="o"/>
              <a:defRPr sz="1800">
                <a:solidFill>
                  <a:schemeClr val="dk1"/>
                </a:solidFill>
              </a:defRPr>
            </a:lvl8pPr>
            <a:lvl9pPr marL="285750" indent="-285750" algn="ctr" rtl="0">
              <a:lnSpc>
                <a:spcPct val="100000"/>
              </a:lnSpc>
              <a:spcBef>
                <a:spcPts val="360"/>
              </a:spcBef>
              <a:spcAft>
                <a:spcPts val="0"/>
              </a:spcAft>
              <a:buClr>
                <a:schemeClr val="dk1"/>
              </a:buClr>
              <a:buSzPct val="100000"/>
              <a:buFont typeface="Wingdings"/>
              <a:buChar char="§"/>
              <a:defRPr sz="1800">
                <a:solidFill>
                  <a:schemeClr val="dk1"/>
                </a:solidFill>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1"/>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bj" type="obj">
  <p:cSld name="obj">
    <p:spTree>
      <p:nvGrpSpPr>
        <p:cNvPr id="1" name="Shape 22"/>
        <p:cNvGrpSpPr/>
        <p:nvPr/>
      </p:nvGrpSpPr>
      <p:grpSpPr>
        <a:xfrm>
          <a:off x="0" y="0"/>
          <a:ext cx="0" cy="0"/>
          <a:chOff x="0" y="0"/>
          <a:chExt cx="0" cy="0"/>
        </a:xfrm>
      </p:grpSpPr>
      <p:sp>
        <p:nvSpPr>
          <p:cNvPr id="23" name="Shape 23"/>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algn="ctr" rtl="0">
              <a:spcBef>
                <a:spcPts val="0"/>
              </a:spcBef>
              <a:buClr>
                <a:srgbClr val="FFE904"/>
              </a:buClr>
              <a:buFont typeface="Calibri"/>
              <a:buNone/>
              <a:defRPr sz="4400">
                <a:solidFill>
                  <a:srgbClr val="FFE904"/>
                </a:solidFill>
                <a:latin typeface="Calibri"/>
                <a:ea typeface="Calibri"/>
                <a:cs typeface="Calibri"/>
                <a:sym typeface="Calibri"/>
              </a:defRPr>
            </a:lvl1pPr>
            <a:lvl2pPr rtl="0">
              <a:defRPr/>
            </a:lvl2pPr>
            <a:lvl3pPr rtl="0">
              <a:defRPr/>
            </a:lvl3pPr>
            <a:lvl4pPr rtl="0">
              <a:defRPr/>
            </a:lvl4pPr>
            <a:lvl5pPr rtl="0">
              <a:defRPr/>
            </a:lvl5pPr>
            <a:lvl6pPr rtl="0">
              <a:defRPr/>
            </a:lvl6pPr>
            <a:lvl7pPr rtl="0">
              <a:defRPr/>
            </a:lvl7pPr>
            <a:lvl8pPr rtl="0">
              <a:defRPr/>
            </a:lvl8pPr>
            <a:lvl9pPr rtl="0">
              <a:defRPr/>
            </a:lvl9pPr>
          </a:lstStyle>
          <a:p>
            <a:endParaRPr/>
          </a:p>
        </p:txBody>
      </p:sp>
      <p:sp>
        <p:nvSpPr>
          <p:cNvPr id="24" name="Shape 24"/>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342900" indent="-222250" algn="l" rtl="0">
              <a:spcBef>
                <a:spcPts val="640"/>
              </a:spcBef>
              <a:buClr>
                <a:srgbClr val="FFE904"/>
              </a:buClr>
              <a:buFont typeface="Arial"/>
              <a:buChar char="•"/>
              <a:defRPr sz="3200">
                <a:solidFill>
                  <a:srgbClr val="FFE904"/>
                </a:solidFill>
                <a:latin typeface="Calibri"/>
                <a:ea typeface="Calibri"/>
                <a:cs typeface="Calibri"/>
                <a:sym typeface="Calibri"/>
              </a:defRPr>
            </a:lvl1pPr>
            <a:lvl2pPr marL="742950" indent="-177800" algn="l" rtl="0">
              <a:spcBef>
                <a:spcPts val="560"/>
              </a:spcBef>
              <a:buClr>
                <a:srgbClr val="FFE904"/>
              </a:buClr>
              <a:buFont typeface="Arial"/>
              <a:buChar char="•"/>
              <a:defRPr sz="2800">
                <a:solidFill>
                  <a:srgbClr val="FFE904"/>
                </a:solidFill>
                <a:latin typeface="Calibri"/>
                <a:ea typeface="Calibri"/>
                <a:cs typeface="Calibri"/>
                <a:sym typeface="Calibri"/>
              </a:defRPr>
            </a:lvl2pPr>
            <a:lvl3pPr marL="1143000" indent="-136525" algn="l" rtl="0">
              <a:spcBef>
                <a:spcPts val="480"/>
              </a:spcBef>
              <a:buClr>
                <a:srgbClr val="FFE904"/>
              </a:buClr>
              <a:buFont typeface="Arial"/>
              <a:buChar char="•"/>
              <a:defRPr sz="2400">
                <a:solidFill>
                  <a:srgbClr val="FFE904"/>
                </a:solidFill>
                <a:latin typeface="Calibri"/>
                <a:ea typeface="Calibri"/>
                <a:cs typeface="Calibri"/>
                <a:sym typeface="Calibri"/>
              </a:defRPr>
            </a:lvl3pPr>
            <a:lvl4pPr marL="1600200" indent="-152400" algn="l" rtl="0">
              <a:spcBef>
                <a:spcPts val="400"/>
              </a:spcBef>
              <a:buClr>
                <a:srgbClr val="FFE904"/>
              </a:buClr>
              <a:buFont typeface="Arial"/>
              <a:buChar char="•"/>
              <a:defRPr sz="2000">
                <a:solidFill>
                  <a:srgbClr val="FFE904"/>
                </a:solidFill>
                <a:latin typeface="Calibri"/>
                <a:ea typeface="Calibri"/>
                <a:cs typeface="Calibri"/>
                <a:sym typeface="Calibri"/>
              </a:defRPr>
            </a:lvl4pPr>
            <a:lvl5pPr marL="2057400" indent="-152400" algn="l" rtl="0">
              <a:spcBef>
                <a:spcPts val="400"/>
              </a:spcBef>
              <a:buClr>
                <a:srgbClr val="FFE904"/>
              </a:buClr>
              <a:buFont typeface="Arial"/>
              <a:buChar char="•"/>
              <a:defRPr sz="2000">
                <a:solidFill>
                  <a:srgbClr val="FFE904"/>
                </a:solidFill>
                <a:latin typeface="Calibri"/>
                <a:ea typeface="Calibri"/>
                <a:cs typeface="Calibri"/>
                <a:sym typeface="Calibri"/>
              </a:defRPr>
            </a:lvl5pPr>
            <a:lvl6pPr marL="2514600" indent="-152400" algn="l" rtl="0">
              <a:spcBef>
                <a:spcPts val="400"/>
              </a:spcBef>
              <a:buClr>
                <a:schemeClr val="dk1"/>
              </a:buClr>
              <a:buFont typeface="Arial"/>
              <a:buChar char="•"/>
              <a:defRPr sz="2000">
                <a:solidFill>
                  <a:schemeClr val="dk1"/>
                </a:solidFill>
                <a:latin typeface="Calibri"/>
                <a:ea typeface="Calibri"/>
                <a:cs typeface="Calibri"/>
                <a:sym typeface="Calibri"/>
              </a:defRPr>
            </a:lvl6pPr>
            <a:lvl7pPr marL="2971800" indent="-152400" algn="l" rtl="0">
              <a:spcBef>
                <a:spcPts val="400"/>
              </a:spcBef>
              <a:buClr>
                <a:schemeClr val="dk1"/>
              </a:buClr>
              <a:buFont typeface="Arial"/>
              <a:buChar char="•"/>
              <a:defRPr sz="2000">
                <a:solidFill>
                  <a:schemeClr val="dk1"/>
                </a:solidFill>
                <a:latin typeface="Calibri"/>
                <a:ea typeface="Calibri"/>
                <a:cs typeface="Calibri"/>
                <a:sym typeface="Calibri"/>
              </a:defRPr>
            </a:lvl7pPr>
            <a:lvl8pPr marL="3429000" indent="-152400" algn="l" rtl="0">
              <a:spcBef>
                <a:spcPts val="400"/>
              </a:spcBef>
              <a:buClr>
                <a:schemeClr val="dk1"/>
              </a:buClr>
              <a:buFont typeface="Arial"/>
              <a:buChar char="•"/>
              <a:defRPr sz="2000">
                <a:solidFill>
                  <a:schemeClr val="dk1"/>
                </a:solidFill>
                <a:latin typeface="Calibri"/>
                <a:ea typeface="Calibri"/>
                <a:cs typeface="Calibri"/>
                <a:sym typeface="Calibri"/>
              </a:defRPr>
            </a:lvl8pPr>
            <a:lvl9pPr marL="3886200" indent="-152400" algn="l" rtl="0">
              <a:spcBef>
                <a:spcPts val="400"/>
              </a:spcBef>
              <a:buClr>
                <a:schemeClr val="dk1"/>
              </a:buClr>
              <a:buFont typeface="Arial"/>
              <a:buChar char="•"/>
              <a:defRPr sz="2000">
                <a:solidFill>
                  <a:schemeClr val="dk1"/>
                </a:solidFill>
                <a:latin typeface="Calibri"/>
                <a:ea typeface="Calibri"/>
                <a:cs typeface="Calibri"/>
                <a:sym typeface="Calibri"/>
              </a:defRPr>
            </a:lvl9pPr>
          </a:lstStyle>
          <a:p>
            <a:endParaRPr/>
          </a:p>
        </p:txBody>
      </p:sp>
      <p:sp>
        <p:nvSpPr>
          <p:cNvPr id="25" name="Shape 25"/>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26" name="Shape 26"/>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27" name="Shape 27"/>
          <p:cNvSpPr txBox="1">
            <a:spLocks noGrp="1"/>
          </p:cNvSpPr>
          <p:nvPr>
            <p:ph type="sldNum" idx="12"/>
          </p:nvPr>
        </p:nvSpPr>
        <p:spPr>
          <a:xfrm>
            <a:off x="6553200" y="6356350"/>
            <a:ext cx="2133599" cy="365125"/>
          </a:xfrm>
          <a:prstGeom prst="rect">
            <a:avLst/>
          </a:prstGeom>
          <a:noFill/>
          <a:ln>
            <a:noFill/>
          </a:ln>
        </p:spPr>
        <p:txBody>
          <a:bodyPr lIns="91425" tIns="91425" rIns="91425" bIns="91425" anchor="ctr" anchorCtr="0"/>
          <a:lstStyle>
            <a:lvl1pPr marL="0" marR="0" indent="0" algn="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obj" type="obj">
  <p:cSld name="obj">
    <p:spTree>
      <p:nvGrpSpPr>
        <p:cNvPr id="1" name="Shape 72"/>
        <p:cNvGrpSpPr/>
        <p:nvPr/>
      </p:nvGrpSpPr>
      <p:grpSpPr>
        <a:xfrm>
          <a:off x="0" y="0"/>
          <a:ext cx="0" cy="0"/>
          <a:chOff x="0" y="0"/>
          <a:chExt cx="0" cy="0"/>
        </a:xfrm>
      </p:grpSpPr>
      <p:sp>
        <p:nvSpPr>
          <p:cNvPr id="73" name="Shape 73"/>
          <p:cNvSpPr txBox="1">
            <a:spLocks noGrp="1"/>
          </p:cNvSpPr>
          <p:nvPr>
            <p:ph type="title"/>
          </p:nvPr>
        </p:nvSpPr>
        <p:spPr>
          <a:xfrm>
            <a:off x="685800" y="609600"/>
            <a:ext cx="7772400" cy="1143000"/>
          </a:xfrm>
          <a:prstGeom prst="rect">
            <a:avLst/>
          </a:prstGeom>
          <a:noFill/>
          <a:ln>
            <a:noFill/>
          </a:ln>
        </p:spPr>
        <p:txBody>
          <a:bodyPr lIns="91425" tIns="91425" rIns="91425" bIns="91425" anchor="ctr" anchorCtr="0"/>
          <a:lstStyle>
            <a:lvl1pPr algn="l" rtl="0">
              <a:spcBef>
                <a:spcPts val="0"/>
              </a:spcBef>
              <a:spcAft>
                <a:spcPts val="0"/>
              </a:spcAft>
              <a:defRPr sz="4400">
                <a:solidFill>
                  <a:schemeClr val="lt2"/>
                </a:solidFill>
                <a:latin typeface="Times New Roman"/>
                <a:ea typeface="Times New Roman"/>
                <a:cs typeface="Times New Roman"/>
                <a:sym typeface="Times New Roman"/>
              </a:defRPr>
            </a:lvl1pPr>
            <a:lvl2pPr algn="l" rtl="0">
              <a:spcBef>
                <a:spcPts val="0"/>
              </a:spcBef>
              <a:spcAft>
                <a:spcPts val="0"/>
              </a:spcAft>
              <a:defRPr sz="4400">
                <a:solidFill>
                  <a:schemeClr val="lt2"/>
                </a:solidFill>
                <a:latin typeface="Times New Roman"/>
                <a:ea typeface="Times New Roman"/>
                <a:cs typeface="Times New Roman"/>
                <a:sym typeface="Times New Roman"/>
              </a:defRPr>
            </a:lvl2pPr>
            <a:lvl3pPr algn="l" rtl="0">
              <a:spcBef>
                <a:spcPts val="0"/>
              </a:spcBef>
              <a:spcAft>
                <a:spcPts val="0"/>
              </a:spcAft>
              <a:defRPr sz="4400">
                <a:solidFill>
                  <a:schemeClr val="lt2"/>
                </a:solidFill>
                <a:latin typeface="Times New Roman"/>
                <a:ea typeface="Times New Roman"/>
                <a:cs typeface="Times New Roman"/>
                <a:sym typeface="Times New Roman"/>
              </a:defRPr>
            </a:lvl3pPr>
            <a:lvl4pPr algn="l" rtl="0">
              <a:spcBef>
                <a:spcPts val="0"/>
              </a:spcBef>
              <a:spcAft>
                <a:spcPts val="0"/>
              </a:spcAft>
              <a:defRPr sz="4400">
                <a:solidFill>
                  <a:schemeClr val="lt2"/>
                </a:solidFill>
                <a:latin typeface="Times New Roman"/>
                <a:ea typeface="Times New Roman"/>
                <a:cs typeface="Times New Roman"/>
                <a:sym typeface="Times New Roman"/>
              </a:defRPr>
            </a:lvl4pPr>
            <a:lvl5pPr algn="l" rtl="0">
              <a:spcBef>
                <a:spcPts val="0"/>
              </a:spcBef>
              <a:spcAft>
                <a:spcPts val="0"/>
              </a:spcAft>
              <a:defRPr sz="4400">
                <a:solidFill>
                  <a:schemeClr val="lt2"/>
                </a:solidFill>
                <a:latin typeface="Times New Roman"/>
                <a:ea typeface="Times New Roman"/>
                <a:cs typeface="Times New Roman"/>
                <a:sym typeface="Times New Roman"/>
              </a:defRPr>
            </a:lvl5pPr>
            <a:lvl6pPr marL="457200" algn="l" rtl="0">
              <a:spcBef>
                <a:spcPts val="0"/>
              </a:spcBef>
              <a:spcAft>
                <a:spcPts val="0"/>
              </a:spcAft>
              <a:defRPr sz="4400">
                <a:solidFill>
                  <a:schemeClr val="lt2"/>
                </a:solidFill>
                <a:latin typeface="Times New Roman"/>
                <a:ea typeface="Times New Roman"/>
                <a:cs typeface="Times New Roman"/>
                <a:sym typeface="Times New Roman"/>
              </a:defRPr>
            </a:lvl6pPr>
            <a:lvl7pPr marL="914400" algn="l" rtl="0">
              <a:spcBef>
                <a:spcPts val="0"/>
              </a:spcBef>
              <a:spcAft>
                <a:spcPts val="0"/>
              </a:spcAft>
              <a:defRPr sz="4400">
                <a:solidFill>
                  <a:schemeClr val="lt2"/>
                </a:solidFill>
                <a:latin typeface="Times New Roman"/>
                <a:ea typeface="Times New Roman"/>
                <a:cs typeface="Times New Roman"/>
                <a:sym typeface="Times New Roman"/>
              </a:defRPr>
            </a:lvl7pPr>
            <a:lvl8pPr marL="1371600" algn="l" rtl="0">
              <a:spcBef>
                <a:spcPts val="0"/>
              </a:spcBef>
              <a:spcAft>
                <a:spcPts val="0"/>
              </a:spcAft>
              <a:defRPr sz="4400">
                <a:solidFill>
                  <a:schemeClr val="lt2"/>
                </a:solidFill>
                <a:latin typeface="Times New Roman"/>
                <a:ea typeface="Times New Roman"/>
                <a:cs typeface="Times New Roman"/>
                <a:sym typeface="Times New Roman"/>
              </a:defRPr>
            </a:lvl8pPr>
            <a:lvl9pPr marL="1828800" algn="l" rtl="0">
              <a:spcBef>
                <a:spcPts val="0"/>
              </a:spcBef>
              <a:spcAft>
                <a:spcPts val="0"/>
              </a:spcAft>
              <a:defRPr sz="4400">
                <a:solidFill>
                  <a:schemeClr val="lt2"/>
                </a:solidFill>
                <a:latin typeface="Times New Roman"/>
                <a:ea typeface="Times New Roman"/>
                <a:cs typeface="Times New Roman"/>
                <a:sym typeface="Times New Roman"/>
              </a:defRPr>
            </a:lvl9pPr>
          </a:lstStyle>
          <a:p>
            <a:endParaRPr/>
          </a:p>
        </p:txBody>
      </p:sp>
      <p:sp>
        <p:nvSpPr>
          <p:cNvPr id="74" name="Shape 74"/>
          <p:cNvSpPr txBox="1">
            <a:spLocks noGrp="1"/>
          </p:cNvSpPr>
          <p:nvPr>
            <p:ph type="body" idx="1"/>
          </p:nvPr>
        </p:nvSpPr>
        <p:spPr>
          <a:xfrm>
            <a:off x="685800" y="1981200"/>
            <a:ext cx="7772400" cy="4114800"/>
          </a:xfrm>
          <a:prstGeom prst="rect">
            <a:avLst/>
          </a:prstGeom>
          <a:noFill/>
          <a:ln>
            <a:noFill/>
          </a:ln>
        </p:spPr>
        <p:txBody>
          <a:bodyPr lIns="91425" tIns="91425" rIns="91425" bIns="91425" anchor="t" anchorCtr="0"/>
          <a:lstStyle>
            <a:lvl1pPr marL="342900" indent="-244475" algn="l" rtl="0">
              <a:spcBef>
                <a:spcPts val="640"/>
              </a:spcBef>
              <a:spcAft>
                <a:spcPts val="0"/>
              </a:spcAft>
              <a:buClr>
                <a:schemeClr val="accent2"/>
              </a:buClr>
              <a:buFont typeface="Arial"/>
              <a:buChar char="•"/>
              <a:defRPr sz="3200" b="1">
                <a:solidFill>
                  <a:schemeClr val="lt1"/>
                </a:solidFill>
                <a:latin typeface="Arial"/>
                <a:ea typeface="Arial"/>
                <a:cs typeface="Arial"/>
                <a:sym typeface="Arial"/>
              </a:defRPr>
            </a:lvl1pPr>
            <a:lvl2pPr marL="742950" indent="-177800" algn="l" rtl="0">
              <a:spcBef>
                <a:spcPts val="560"/>
              </a:spcBef>
              <a:spcAft>
                <a:spcPts val="0"/>
              </a:spcAft>
              <a:buClr>
                <a:schemeClr val="lt1"/>
              </a:buClr>
              <a:buFont typeface="Arial"/>
              <a:buChar char="•"/>
              <a:defRPr sz="2800" b="1">
                <a:solidFill>
                  <a:schemeClr val="lt1"/>
                </a:solidFill>
                <a:latin typeface="Arial"/>
                <a:ea typeface="Arial"/>
                <a:cs typeface="Arial"/>
                <a:sym typeface="Arial"/>
              </a:defRPr>
            </a:lvl2pPr>
            <a:lvl3pPr marL="1143000" indent="-136525" algn="l" rtl="0">
              <a:spcBef>
                <a:spcPts val="480"/>
              </a:spcBef>
              <a:spcAft>
                <a:spcPts val="0"/>
              </a:spcAft>
              <a:buClr>
                <a:schemeClr val="accent2"/>
              </a:buClr>
              <a:buFont typeface="Arial"/>
              <a:buChar char="•"/>
              <a:defRPr sz="2400" b="1">
                <a:solidFill>
                  <a:schemeClr val="lt1"/>
                </a:solidFill>
                <a:latin typeface="Arial"/>
                <a:ea typeface="Arial"/>
                <a:cs typeface="Arial"/>
                <a:sym typeface="Arial"/>
              </a:defRPr>
            </a:lvl3pPr>
            <a:lvl4pPr marL="1600200" indent="-152400" algn="l" rtl="0">
              <a:spcBef>
                <a:spcPts val="400"/>
              </a:spcBef>
              <a:spcAft>
                <a:spcPts val="0"/>
              </a:spcAft>
              <a:buClr>
                <a:schemeClr val="lt1"/>
              </a:buClr>
              <a:buFont typeface="Arial"/>
              <a:buChar char="•"/>
              <a:defRPr sz="2000" b="1">
                <a:solidFill>
                  <a:schemeClr val="lt1"/>
                </a:solidFill>
                <a:latin typeface="Arial"/>
                <a:ea typeface="Arial"/>
                <a:cs typeface="Arial"/>
                <a:sym typeface="Arial"/>
              </a:defRPr>
            </a:lvl4pPr>
            <a:lvl5pPr marL="20574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5pPr>
            <a:lvl6pPr marL="25146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6pPr>
            <a:lvl7pPr marL="29718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7pPr>
            <a:lvl8pPr marL="34290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8pPr>
            <a:lvl9pPr marL="38862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9pPr>
          </a:lstStyle>
          <a:p>
            <a:endParaRPr/>
          </a:p>
        </p:txBody>
      </p:sp>
      <p:sp>
        <p:nvSpPr>
          <p:cNvPr id="75" name="Shape 75"/>
          <p:cNvSpPr txBox="1">
            <a:spLocks noGrp="1"/>
          </p:cNvSpPr>
          <p:nvPr>
            <p:ph type="dt" idx="10"/>
          </p:nvPr>
        </p:nvSpPr>
        <p:spPr>
          <a:xfrm>
            <a:off x="685800" y="6172200"/>
            <a:ext cx="1904999" cy="457200"/>
          </a:xfrm>
          <a:prstGeom prst="rect">
            <a:avLst/>
          </a:prstGeom>
          <a:noFill/>
          <a:ln>
            <a:noFill/>
          </a:ln>
        </p:spPr>
        <p:txBody>
          <a:bodyPr lIns="91425" tIns="91425" rIns="91425" bIns="91425" anchor="ctr" anchorCtr="0"/>
          <a:lstStyle>
            <a:lvl1pPr marL="0" marR="0" indent="0" algn="l"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76" name="Shape 76"/>
          <p:cNvSpPr txBox="1">
            <a:spLocks noGrp="1"/>
          </p:cNvSpPr>
          <p:nvPr>
            <p:ph type="ftr" idx="11"/>
          </p:nvPr>
        </p:nvSpPr>
        <p:spPr>
          <a:xfrm>
            <a:off x="3124200" y="6172200"/>
            <a:ext cx="2895600" cy="457200"/>
          </a:xfrm>
          <a:prstGeom prst="rect">
            <a:avLst/>
          </a:prstGeom>
          <a:noFill/>
          <a:ln>
            <a:noFill/>
          </a:ln>
        </p:spPr>
        <p:txBody>
          <a:bodyPr lIns="91425" tIns="91425" rIns="91425" bIns="91425" anchor="ctr" anchorCtr="0"/>
          <a:lstStyle>
            <a:lvl1pPr marL="0" marR="0" indent="0" algn="ct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77" name="Shape 77"/>
          <p:cNvSpPr txBox="1">
            <a:spLocks noGrp="1"/>
          </p:cNvSpPr>
          <p:nvPr>
            <p:ph type="sldNum" idx="12"/>
          </p:nvPr>
        </p:nvSpPr>
        <p:spPr>
          <a:xfrm>
            <a:off x="6553200" y="6172200"/>
            <a:ext cx="1904999" cy="457200"/>
          </a:xfrm>
          <a:prstGeom prst="rect">
            <a:avLst/>
          </a:prstGeom>
          <a:noFill/>
          <a:ln>
            <a:noFill/>
          </a:ln>
        </p:spPr>
        <p:txBody>
          <a:bodyPr lIns="91425" tIns="91425" rIns="91425" bIns="91425" anchor="ctr" anchorCtr="0"/>
          <a:lstStyle>
            <a:lvl1pPr marL="0" marR="0" indent="0" algn="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Head" type="secHead">
  <p:cSld name="secHead">
    <p:spTree>
      <p:nvGrpSpPr>
        <p:cNvPr id="1" name="Shape 78"/>
        <p:cNvGrpSpPr/>
        <p:nvPr/>
      </p:nvGrpSpPr>
      <p:grpSpPr>
        <a:xfrm>
          <a:off x="0" y="0"/>
          <a:ext cx="0" cy="0"/>
          <a:chOff x="0" y="0"/>
          <a:chExt cx="0" cy="0"/>
        </a:xfrm>
      </p:grpSpPr>
      <p:sp>
        <p:nvSpPr>
          <p:cNvPr id="79" name="Shape 79"/>
          <p:cNvSpPr txBox="1">
            <a:spLocks noGrp="1"/>
          </p:cNvSpPr>
          <p:nvPr>
            <p:ph type="title"/>
          </p:nvPr>
        </p:nvSpPr>
        <p:spPr>
          <a:xfrm>
            <a:off x="722312" y="4406900"/>
            <a:ext cx="7772400" cy="1362075"/>
          </a:xfrm>
          <a:prstGeom prst="rect">
            <a:avLst/>
          </a:prstGeom>
          <a:noFill/>
          <a:ln>
            <a:noFill/>
          </a:ln>
        </p:spPr>
        <p:txBody>
          <a:bodyPr lIns="91425" tIns="91425" rIns="91425" bIns="91425" anchor="t" anchorCtr="0"/>
          <a:lstStyle>
            <a:lvl1pPr algn="l" rtl="0">
              <a:defRPr sz="4000" b="1" cap="small"/>
            </a:lvl1pPr>
            <a:lvl2pPr rtl="0">
              <a:defRPr/>
            </a:lvl2pPr>
            <a:lvl3pPr rtl="0">
              <a:defRPr/>
            </a:lvl3pPr>
            <a:lvl4pPr rtl="0">
              <a:defRPr/>
            </a:lvl4pPr>
            <a:lvl5pPr rtl="0">
              <a:defRPr/>
            </a:lvl5pPr>
            <a:lvl6pPr rtl="0">
              <a:defRPr/>
            </a:lvl6pPr>
            <a:lvl7pPr rtl="0">
              <a:defRPr/>
            </a:lvl7pPr>
            <a:lvl8pPr rtl="0">
              <a:defRPr/>
            </a:lvl8pPr>
            <a:lvl9pPr rtl="0">
              <a:defRPr/>
            </a:lvl9pPr>
          </a:lstStyle>
          <a:p>
            <a:endParaRPr/>
          </a:p>
        </p:txBody>
      </p:sp>
      <p:sp>
        <p:nvSpPr>
          <p:cNvPr id="80" name="Shape 80"/>
          <p:cNvSpPr txBox="1">
            <a:spLocks noGrp="1"/>
          </p:cNvSpPr>
          <p:nvPr>
            <p:ph type="body" idx="1"/>
          </p:nvPr>
        </p:nvSpPr>
        <p:spPr>
          <a:xfrm>
            <a:off x="722312" y="2906718"/>
            <a:ext cx="7772400" cy="1500187"/>
          </a:xfrm>
          <a:prstGeom prst="rect">
            <a:avLst/>
          </a:prstGeom>
          <a:noFill/>
          <a:ln>
            <a:noFill/>
          </a:ln>
        </p:spPr>
        <p:txBody>
          <a:bodyPr lIns="91425" tIns="91425" rIns="91425" bIns="91425" anchor="b" anchorCtr="0"/>
          <a:lstStyle>
            <a:lvl1pPr marL="0" indent="0" rtl="0">
              <a:buFont typeface="Arial"/>
              <a:buNone/>
              <a:defRPr sz="2000"/>
            </a:lvl1pPr>
            <a:lvl2pPr marL="457200" indent="0" rtl="0">
              <a:buFont typeface="Arial"/>
              <a:buNone/>
              <a:defRPr sz="1800"/>
            </a:lvl2pPr>
            <a:lvl3pPr marL="914400" indent="0" rtl="0">
              <a:buFont typeface="Arial"/>
              <a:buNone/>
              <a:defRPr sz="1600"/>
            </a:lvl3pPr>
            <a:lvl4pPr marL="1371600" indent="0" rtl="0">
              <a:buFont typeface="Arial"/>
              <a:buNone/>
              <a:defRPr sz="1400"/>
            </a:lvl4pPr>
            <a:lvl5pPr marL="1828800" indent="0" rtl="0">
              <a:buFont typeface="Arial"/>
              <a:buNone/>
              <a:defRPr sz="1400"/>
            </a:lvl5pPr>
            <a:lvl6pPr marL="2286000" indent="0" rtl="0">
              <a:buFont typeface="Arial"/>
              <a:buNone/>
              <a:defRPr sz="1400"/>
            </a:lvl6pPr>
            <a:lvl7pPr marL="2743200" indent="0" rtl="0">
              <a:buFont typeface="Arial"/>
              <a:buNone/>
              <a:defRPr sz="1400"/>
            </a:lvl7pPr>
            <a:lvl8pPr marL="3200400" indent="0" rtl="0">
              <a:buFont typeface="Arial"/>
              <a:buNone/>
              <a:defRPr sz="1400"/>
            </a:lvl8pPr>
            <a:lvl9pPr marL="3657600" indent="0" rtl="0">
              <a:buFont typeface="Arial"/>
              <a:buNone/>
              <a:defRPr sz="1400"/>
            </a:lvl9pPr>
          </a:lstStyle>
          <a:p>
            <a:endParaRPr/>
          </a:p>
        </p:txBody>
      </p:sp>
      <p:sp>
        <p:nvSpPr>
          <p:cNvPr id="81" name="Shape 81"/>
          <p:cNvSpPr txBox="1">
            <a:spLocks noGrp="1"/>
          </p:cNvSpPr>
          <p:nvPr>
            <p:ph type="dt" idx="10"/>
          </p:nvPr>
        </p:nvSpPr>
        <p:spPr>
          <a:xfrm>
            <a:off x="685800" y="6172200"/>
            <a:ext cx="1904999" cy="457200"/>
          </a:xfrm>
          <a:prstGeom prst="rect">
            <a:avLst/>
          </a:prstGeom>
          <a:noFill/>
          <a:ln>
            <a:noFill/>
          </a:ln>
        </p:spPr>
        <p:txBody>
          <a:bodyPr lIns="91425" tIns="91425" rIns="91425" bIns="91425" anchor="ctr" anchorCtr="0"/>
          <a:lstStyle>
            <a:lvl1pPr marL="0" marR="0" indent="0" algn="l"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82" name="Shape 82"/>
          <p:cNvSpPr txBox="1">
            <a:spLocks noGrp="1"/>
          </p:cNvSpPr>
          <p:nvPr>
            <p:ph type="ftr" idx="11"/>
          </p:nvPr>
        </p:nvSpPr>
        <p:spPr>
          <a:xfrm>
            <a:off x="3124200" y="6172200"/>
            <a:ext cx="2895600" cy="457200"/>
          </a:xfrm>
          <a:prstGeom prst="rect">
            <a:avLst/>
          </a:prstGeom>
          <a:noFill/>
          <a:ln>
            <a:noFill/>
          </a:ln>
        </p:spPr>
        <p:txBody>
          <a:bodyPr lIns="91425" tIns="91425" rIns="91425" bIns="91425" anchor="ctr" anchorCtr="0"/>
          <a:lstStyle>
            <a:lvl1pPr marL="0" marR="0" indent="0" algn="ct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83" name="Shape 83"/>
          <p:cNvSpPr txBox="1">
            <a:spLocks noGrp="1"/>
          </p:cNvSpPr>
          <p:nvPr>
            <p:ph type="sldNum" idx="12"/>
          </p:nvPr>
        </p:nvSpPr>
        <p:spPr>
          <a:xfrm>
            <a:off x="6553200" y="6172200"/>
            <a:ext cx="1904999" cy="457200"/>
          </a:xfrm>
          <a:prstGeom prst="rect">
            <a:avLst/>
          </a:prstGeom>
          <a:noFill/>
          <a:ln>
            <a:noFill/>
          </a:ln>
        </p:spPr>
        <p:txBody>
          <a:bodyPr lIns="91425" tIns="91425" rIns="91425" bIns="91425" anchor="ctr" anchorCtr="0"/>
          <a:lstStyle>
            <a:lvl1pPr marL="0" marR="0" indent="0" algn="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Obj" type="twoObj">
  <p:cSld name="twoObj">
    <p:spTree>
      <p:nvGrpSpPr>
        <p:cNvPr id="1" name="Shape 84"/>
        <p:cNvGrpSpPr/>
        <p:nvPr/>
      </p:nvGrpSpPr>
      <p:grpSpPr>
        <a:xfrm>
          <a:off x="0" y="0"/>
          <a:ext cx="0" cy="0"/>
          <a:chOff x="0" y="0"/>
          <a:chExt cx="0" cy="0"/>
        </a:xfrm>
      </p:grpSpPr>
      <p:sp>
        <p:nvSpPr>
          <p:cNvPr id="85" name="Shape 85"/>
          <p:cNvSpPr txBox="1">
            <a:spLocks noGrp="1"/>
          </p:cNvSpPr>
          <p:nvPr>
            <p:ph type="title"/>
          </p:nvPr>
        </p:nvSpPr>
        <p:spPr>
          <a:xfrm>
            <a:off x="685800" y="609600"/>
            <a:ext cx="7772400" cy="1143000"/>
          </a:xfrm>
          <a:prstGeom prst="rect">
            <a:avLst/>
          </a:prstGeom>
          <a:noFill/>
          <a:ln>
            <a:noFill/>
          </a:ln>
        </p:spPr>
        <p:txBody>
          <a:bodyPr lIns="91425" tIns="91425" rIns="91425" bIns="91425" anchor="ctr" anchorCtr="0"/>
          <a:lstStyle>
            <a:lvl1pPr algn="l" rtl="0">
              <a:spcBef>
                <a:spcPts val="0"/>
              </a:spcBef>
              <a:spcAft>
                <a:spcPts val="0"/>
              </a:spcAft>
              <a:defRPr sz="4400">
                <a:solidFill>
                  <a:schemeClr val="lt2"/>
                </a:solidFill>
                <a:latin typeface="Times New Roman"/>
                <a:ea typeface="Times New Roman"/>
                <a:cs typeface="Times New Roman"/>
                <a:sym typeface="Times New Roman"/>
              </a:defRPr>
            </a:lvl1pPr>
            <a:lvl2pPr algn="l" rtl="0">
              <a:spcBef>
                <a:spcPts val="0"/>
              </a:spcBef>
              <a:spcAft>
                <a:spcPts val="0"/>
              </a:spcAft>
              <a:defRPr sz="4400">
                <a:solidFill>
                  <a:schemeClr val="lt2"/>
                </a:solidFill>
                <a:latin typeface="Times New Roman"/>
                <a:ea typeface="Times New Roman"/>
                <a:cs typeface="Times New Roman"/>
                <a:sym typeface="Times New Roman"/>
              </a:defRPr>
            </a:lvl2pPr>
            <a:lvl3pPr algn="l" rtl="0">
              <a:spcBef>
                <a:spcPts val="0"/>
              </a:spcBef>
              <a:spcAft>
                <a:spcPts val="0"/>
              </a:spcAft>
              <a:defRPr sz="4400">
                <a:solidFill>
                  <a:schemeClr val="lt2"/>
                </a:solidFill>
                <a:latin typeface="Times New Roman"/>
                <a:ea typeface="Times New Roman"/>
                <a:cs typeface="Times New Roman"/>
                <a:sym typeface="Times New Roman"/>
              </a:defRPr>
            </a:lvl3pPr>
            <a:lvl4pPr algn="l" rtl="0">
              <a:spcBef>
                <a:spcPts val="0"/>
              </a:spcBef>
              <a:spcAft>
                <a:spcPts val="0"/>
              </a:spcAft>
              <a:defRPr sz="4400">
                <a:solidFill>
                  <a:schemeClr val="lt2"/>
                </a:solidFill>
                <a:latin typeface="Times New Roman"/>
                <a:ea typeface="Times New Roman"/>
                <a:cs typeface="Times New Roman"/>
                <a:sym typeface="Times New Roman"/>
              </a:defRPr>
            </a:lvl4pPr>
            <a:lvl5pPr algn="l" rtl="0">
              <a:spcBef>
                <a:spcPts val="0"/>
              </a:spcBef>
              <a:spcAft>
                <a:spcPts val="0"/>
              </a:spcAft>
              <a:defRPr sz="4400">
                <a:solidFill>
                  <a:schemeClr val="lt2"/>
                </a:solidFill>
                <a:latin typeface="Times New Roman"/>
                <a:ea typeface="Times New Roman"/>
                <a:cs typeface="Times New Roman"/>
                <a:sym typeface="Times New Roman"/>
              </a:defRPr>
            </a:lvl5pPr>
            <a:lvl6pPr marL="457200" algn="l" rtl="0">
              <a:spcBef>
                <a:spcPts val="0"/>
              </a:spcBef>
              <a:spcAft>
                <a:spcPts val="0"/>
              </a:spcAft>
              <a:defRPr sz="4400">
                <a:solidFill>
                  <a:schemeClr val="lt2"/>
                </a:solidFill>
                <a:latin typeface="Times New Roman"/>
                <a:ea typeface="Times New Roman"/>
                <a:cs typeface="Times New Roman"/>
                <a:sym typeface="Times New Roman"/>
              </a:defRPr>
            </a:lvl6pPr>
            <a:lvl7pPr marL="914400" algn="l" rtl="0">
              <a:spcBef>
                <a:spcPts val="0"/>
              </a:spcBef>
              <a:spcAft>
                <a:spcPts val="0"/>
              </a:spcAft>
              <a:defRPr sz="4400">
                <a:solidFill>
                  <a:schemeClr val="lt2"/>
                </a:solidFill>
                <a:latin typeface="Times New Roman"/>
                <a:ea typeface="Times New Roman"/>
                <a:cs typeface="Times New Roman"/>
                <a:sym typeface="Times New Roman"/>
              </a:defRPr>
            </a:lvl7pPr>
            <a:lvl8pPr marL="1371600" algn="l" rtl="0">
              <a:spcBef>
                <a:spcPts val="0"/>
              </a:spcBef>
              <a:spcAft>
                <a:spcPts val="0"/>
              </a:spcAft>
              <a:defRPr sz="4400">
                <a:solidFill>
                  <a:schemeClr val="lt2"/>
                </a:solidFill>
                <a:latin typeface="Times New Roman"/>
                <a:ea typeface="Times New Roman"/>
                <a:cs typeface="Times New Roman"/>
                <a:sym typeface="Times New Roman"/>
              </a:defRPr>
            </a:lvl8pPr>
            <a:lvl9pPr marL="1828800" algn="l" rtl="0">
              <a:spcBef>
                <a:spcPts val="0"/>
              </a:spcBef>
              <a:spcAft>
                <a:spcPts val="0"/>
              </a:spcAft>
              <a:defRPr sz="4400">
                <a:solidFill>
                  <a:schemeClr val="lt2"/>
                </a:solidFill>
                <a:latin typeface="Times New Roman"/>
                <a:ea typeface="Times New Roman"/>
                <a:cs typeface="Times New Roman"/>
                <a:sym typeface="Times New Roman"/>
              </a:defRPr>
            </a:lvl9pPr>
          </a:lstStyle>
          <a:p>
            <a:endParaRPr/>
          </a:p>
        </p:txBody>
      </p:sp>
      <p:sp>
        <p:nvSpPr>
          <p:cNvPr id="86" name="Shape 86"/>
          <p:cNvSpPr txBox="1">
            <a:spLocks noGrp="1"/>
          </p:cNvSpPr>
          <p:nvPr>
            <p:ph type="body" idx="1"/>
          </p:nvPr>
        </p:nvSpPr>
        <p:spPr>
          <a:xfrm>
            <a:off x="685800" y="1981200"/>
            <a:ext cx="3809999" cy="4114800"/>
          </a:xfrm>
          <a:prstGeom prst="rect">
            <a:avLst/>
          </a:prstGeom>
          <a:noFill/>
          <a:ln>
            <a:noFill/>
          </a:ln>
        </p:spPr>
        <p:txBody>
          <a:bodyPr lIns="91425" tIns="91425" rIns="91425" bIns="91425" anchor="t" anchorCtr="0"/>
          <a:lstStyle>
            <a:lvl1pPr rtl="0">
              <a:defRPr sz="2800"/>
            </a:lvl1pPr>
            <a:lvl2pPr rtl="0">
              <a:defRPr sz="2400"/>
            </a:lvl2pPr>
            <a:lvl3pPr rtl="0">
              <a:defRPr sz="2000"/>
            </a:lvl3pPr>
            <a:lvl4pPr rtl="0">
              <a:defRPr sz="1800"/>
            </a:lvl4pPr>
            <a:lvl5pPr rtl="0">
              <a:defRPr sz="1800"/>
            </a:lvl5pPr>
            <a:lvl6pPr rtl="0">
              <a:defRPr sz="1800"/>
            </a:lvl6pPr>
            <a:lvl7pPr rtl="0">
              <a:defRPr sz="1800"/>
            </a:lvl7pPr>
            <a:lvl8pPr rtl="0">
              <a:defRPr sz="1800"/>
            </a:lvl8pPr>
            <a:lvl9pPr rtl="0">
              <a:defRPr sz="1800"/>
            </a:lvl9pPr>
          </a:lstStyle>
          <a:p>
            <a:endParaRPr/>
          </a:p>
        </p:txBody>
      </p:sp>
      <p:sp>
        <p:nvSpPr>
          <p:cNvPr id="87" name="Shape 87"/>
          <p:cNvSpPr txBox="1">
            <a:spLocks noGrp="1"/>
          </p:cNvSpPr>
          <p:nvPr>
            <p:ph type="body" idx="2"/>
          </p:nvPr>
        </p:nvSpPr>
        <p:spPr>
          <a:xfrm>
            <a:off x="4648200" y="1981200"/>
            <a:ext cx="3809999" cy="4114800"/>
          </a:xfrm>
          <a:prstGeom prst="rect">
            <a:avLst/>
          </a:prstGeom>
          <a:noFill/>
          <a:ln>
            <a:noFill/>
          </a:ln>
        </p:spPr>
        <p:txBody>
          <a:bodyPr lIns="91425" tIns="91425" rIns="91425" bIns="91425" anchor="t" anchorCtr="0"/>
          <a:lstStyle>
            <a:lvl1pPr rtl="0">
              <a:defRPr sz="2800"/>
            </a:lvl1pPr>
            <a:lvl2pPr rtl="0">
              <a:defRPr sz="2400"/>
            </a:lvl2pPr>
            <a:lvl3pPr rtl="0">
              <a:defRPr sz="2000"/>
            </a:lvl3pPr>
            <a:lvl4pPr rtl="0">
              <a:defRPr sz="1800"/>
            </a:lvl4pPr>
            <a:lvl5pPr rtl="0">
              <a:defRPr sz="1800"/>
            </a:lvl5pPr>
            <a:lvl6pPr rtl="0">
              <a:defRPr sz="1800"/>
            </a:lvl6pPr>
            <a:lvl7pPr rtl="0">
              <a:defRPr sz="1800"/>
            </a:lvl7pPr>
            <a:lvl8pPr rtl="0">
              <a:defRPr sz="1800"/>
            </a:lvl8pPr>
            <a:lvl9pPr rtl="0">
              <a:defRPr sz="1800"/>
            </a:lvl9pPr>
          </a:lstStyle>
          <a:p>
            <a:endParaRPr/>
          </a:p>
        </p:txBody>
      </p:sp>
      <p:sp>
        <p:nvSpPr>
          <p:cNvPr id="88" name="Shape 88"/>
          <p:cNvSpPr txBox="1">
            <a:spLocks noGrp="1"/>
          </p:cNvSpPr>
          <p:nvPr>
            <p:ph type="dt" idx="10"/>
          </p:nvPr>
        </p:nvSpPr>
        <p:spPr>
          <a:xfrm>
            <a:off x="685800" y="6172200"/>
            <a:ext cx="1904999" cy="457200"/>
          </a:xfrm>
          <a:prstGeom prst="rect">
            <a:avLst/>
          </a:prstGeom>
          <a:noFill/>
          <a:ln>
            <a:noFill/>
          </a:ln>
        </p:spPr>
        <p:txBody>
          <a:bodyPr lIns="91425" tIns="91425" rIns="91425" bIns="91425" anchor="ctr" anchorCtr="0"/>
          <a:lstStyle>
            <a:lvl1pPr marL="0" marR="0" indent="0" algn="l"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89" name="Shape 89"/>
          <p:cNvSpPr txBox="1">
            <a:spLocks noGrp="1"/>
          </p:cNvSpPr>
          <p:nvPr>
            <p:ph type="ftr" idx="11"/>
          </p:nvPr>
        </p:nvSpPr>
        <p:spPr>
          <a:xfrm>
            <a:off x="3124200" y="6172200"/>
            <a:ext cx="2895600" cy="457200"/>
          </a:xfrm>
          <a:prstGeom prst="rect">
            <a:avLst/>
          </a:prstGeom>
          <a:noFill/>
          <a:ln>
            <a:noFill/>
          </a:ln>
        </p:spPr>
        <p:txBody>
          <a:bodyPr lIns="91425" tIns="91425" rIns="91425" bIns="91425" anchor="ctr" anchorCtr="0"/>
          <a:lstStyle>
            <a:lvl1pPr marL="0" marR="0" indent="0" algn="ct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90" name="Shape 90"/>
          <p:cNvSpPr txBox="1">
            <a:spLocks noGrp="1"/>
          </p:cNvSpPr>
          <p:nvPr>
            <p:ph type="sldNum" idx="12"/>
          </p:nvPr>
        </p:nvSpPr>
        <p:spPr>
          <a:xfrm>
            <a:off x="6553200" y="6172200"/>
            <a:ext cx="1904999" cy="457200"/>
          </a:xfrm>
          <a:prstGeom prst="rect">
            <a:avLst/>
          </a:prstGeom>
          <a:noFill/>
          <a:ln>
            <a:noFill/>
          </a:ln>
        </p:spPr>
        <p:txBody>
          <a:bodyPr lIns="91425" tIns="91425" rIns="91425" bIns="91425" anchor="ctr" anchorCtr="0"/>
          <a:lstStyle>
            <a:lvl1pPr marL="0" marR="0" indent="0" algn="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woTxTwoObj" type="twoTxTwoObj">
  <p:cSld name="twoTxTwoObj">
    <p:spTree>
      <p:nvGrpSpPr>
        <p:cNvPr id="1" name="Shape 91"/>
        <p:cNvGrpSpPr/>
        <p:nvPr/>
      </p:nvGrpSpPr>
      <p:grpSpPr>
        <a:xfrm>
          <a:off x="0" y="0"/>
          <a:ext cx="0" cy="0"/>
          <a:chOff x="0" y="0"/>
          <a:chExt cx="0" cy="0"/>
        </a:xfrm>
      </p:grpSpPr>
      <p:sp>
        <p:nvSpPr>
          <p:cNvPr id="92" name="Shape 92"/>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rtl="0">
              <a:defRPr/>
            </a:lvl1pPr>
            <a:lvl2pPr rtl="0">
              <a:defRPr/>
            </a:lvl2pPr>
            <a:lvl3pPr rtl="0">
              <a:defRPr/>
            </a:lvl3pPr>
            <a:lvl4pPr rtl="0">
              <a:defRPr/>
            </a:lvl4pPr>
            <a:lvl5pPr rtl="0">
              <a:defRPr/>
            </a:lvl5pPr>
            <a:lvl6pPr rtl="0">
              <a:defRPr/>
            </a:lvl6pPr>
            <a:lvl7pPr rtl="0">
              <a:defRPr/>
            </a:lvl7pPr>
            <a:lvl8pPr rtl="0">
              <a:defRPr/>
            </a:lvl8pPr>
            <a:lvl9pPr rtl="0">
              <a:defRPr/>
            </a:lvl9pPr>
          </a:lstStyle>
          <a:p>
            <a:endParaRPr/>
          </a:p>
        </p:txBody>
      </p:sp>
      <p:sp>
        <p:nvSpPr>
          <p:cNvPr id="93" name="Shape 93"/>
          <p:cNvSpPr txBox="1">
            <a:spLocks noGrp="1"/>
          </p:cNvSpPr>
          <p:nvPr>
            <p:ph type="body" idx="1"/>
          </p:nvPr>
        </p:nvSpPr>
        <p:spPr>
          <a:xfrm>
            <a:off x="457202" y="1535112"/>
            <a:ext cx="4040187" cy="639762"/>
          </a:xfrm>
          <a:prstGeom prst="rect">
            <a:avLst/>
          </a:prstGeom>
          <a:noFill/>
          <a:ln>
            <a:noFill/>
          </a:ln>
        </p:spPr>
        <p:txBody>
          <a:bodyPr lIns="91425" tIns="91425" rIns="91425" bIns="91425" anchor="b" anchorCtr="0"/>
          <a:lstStyle>
            <a:lvl1pPr marL="0" indent="0" rtl="0">
              <a:buFont typeface="Arial"/>
              <a:buNone/>
              <a:defRPr sz="2400" b="1"/>
            </a:lvl1pPr>
            <a:lvl2pPr marL="457200" indent="0" rtl="0">
              <a:buFont typeface="Arial"/>
              <a:buNone/>
              <a:defRPr sz="2000" b="1"/>
            </a:lvl2pPr>
            <a:lvl3pPr marL="914400" indent="0" rtl="0">
              <a:buFont typeface="Arial"/>
              <a:buNone/>
              <a:defRPr sz="1800" b="1"/>
            </a:lvl3pPr>
            <a:lvl4pPr marL="1371600" indent="0" rtl="0">
              <a:buFont typeface="Arial"/>
              <a:buNone/>
              <a:defRPr sz="1600" b="1"/>
            </a:lvl4pPr>
            <a:lvl5pPr marL="1828800" indent="0" rtl="0">
              <a:buFont typeface="Arial"/>
              <a:buNone/>
              <a:defRPr sz="1600" b="1"/>
            </a:lvl5pPr>
            <a:lvl6pPr marL="2286000" indent="0" rtl="0">
              <a:buFont typeface="Arial"/>
              <a:buNone/>
              <a:defRPr sz="1600" b="1"/>
            </a:lvl6pPr>
            <a:lvl7pPr marL="2743200" indent="0" rtl="0">
              <a:buFont typeface="Arial"/>
              <a:buNone/>
              <a:defRPr sz="1600" b="1"/>
            </a:lvl7pPr>
            <a:lvl8pPr marL="3200400" indent="0" rtl="0">
              <a:buFont typeface="Arial"/>
              <a:buNone/>
              <a:defRPr sz="1600" b="1"/>
            </a:lvl8pPr>
            <a:lvl9pPr marL="3657600" indent="0" rtl="0">
              <a:buFont typeface="Arial"/>
              <a:buNone/>
              <a:defRPr sz="1600" b="1"/>
            </a:lvl9pPr>
          </a:lstStyle>
          <a:p>
            <a:endParaRPr/>
          </a:p>
        </p:txBody>
      </p:sp>
      <p:sp>
        <p:nvSpPr>
          <p:cNvPr id="94" name="Shape 94"/>
          <p:cNvSpPr txBox="1">
            <a:spLocks noGrp="1"/>
          </p:cNvSpPr>
          <p:nvPr>
            <p:ph type="body" idx="2"/>
          </p:nvPr>
        </p:nvSpPr>
        <p:spPr>
          <a:xfrm>
            <a:off x="457202" y="2174875"/>
            <a:ext cx="4040187" cy="3951287"/>
          </a:xfrm>
          <a:prstGeom prst="rect">
            <a:avLst/>
          </a:prstGeom>
          <a:noFill/>
          <a:ln>
            <a:noFill/>
          </a:ln>
        </p:spPr>
        <p:txBody>
          <a:bodyPr lIns="91425" tIns="91425" rIns="91425" bIns="91425" anchor="t" anchorCtr="0"/>
          <a:lstStyle>
            <a:lvl1pPr rtl="0">
              <a:defRPr sz="2400"/>
            </a:lvl1pPr>
            <a:lvl2pPr rtl="0">
              <a:defRPr sz="2000"/>
            </a:lvl2pPr>
            <a:lvl3pPr rtl="0">
              <a:defRPr sz="1800"/>
            </a:lvl3pPr>
            <a:lvl4pPr rtl="0">
              <a:defRPr sz="1600"/>
            </a:lvl4pPr>
            <a:lvl5pPr rtl="0">
              <a:defRPr sz="1600"/>
            </a:lvl5pPr>
            <a:lvl6pPr rtl="0">
              <a:defRPr sz="1600"/>
            </a:lvl6pPr>
            <a:lvl7pPr rtl="0">
              <a:defRPr sz="1600"/>
            </a:lvl7pPr>
            <a:lvl8pPr rtl="0">
              <a:defRPr sz="1600"/>
            </a:lvl8pPr>
            <a:lvl9pPr rtl="0">
              <a:defRPr sz="1600"/>
            </a:lvl9pPr>
          </a:lstStyle>
          <a:p>
            <a:endParaRPr/>
          </a:p>
        </p:txBody>
      </p:sp>
      <p:sp>
        <p:nvSpPr>
          <p:cNvPr id="95" name="Shape 95"/>
          <p:cNvSpPr txBox="1">
            <a:spLocks noGrp="1"/>
          </p:cNvSpPr>
          <p:nvPr>
            <p:ph type="body" idx="3"/>
          </p:nvPr>
        </p:nvSpPr>
        <p:spPr>
          <a:xfrm>
            <a:off x="4645032" y="1535112"/>
            <a:ext cx="4041774" cy="639762"/>
          </a:xfrm>
          <a:prstGeom prst="rect">
            <a:avLst/>
          </a:prstGeom>
          <a:noFill/>
          <a:ln>
            <a:noFill/>
          </a:ln>
        </p:spPr>
        <p:txBody>
          <a:bodyPr lIns="91425" tIns="91425" rIns="91425" bIns="91425" anchor="b" anchorCtr="0"/>
          <a:lstStyle>
            <a:lvl1pPr marL="0" indent="0" rtl="0">
              <a:buFont typeface="Arial"/>
              <a:buNone/>
              <a:defRPr sz="2400" b="1"/>
            </a:lvl1pPr>
            <a:lvl2pPr marL="457200" indent="0" rtl="0">
              <a:buFont typeface="Arial"/>
              <a:buNone/>
              <a:defRPr sz="2000" b="1"/>
            </a:lvl2pPr>
            <a:lvl3pPr marL="914400" indent="0" rtl="0">
              <a:buFont typeface="Arial"/>
              <a:buNone/>
              <a:defRPr sz="1800" b="1"/>
            </a:lvl3pPr>
            <a:lvl4pPr marL="1371600" indent="0" rtl="0">
              <a:buFont typeface="Arial"/>
              <a:buNone/>
              <a:defRPr sz="1600" b="1"/>
            </a:lvl4pPr>
            <a:lvl5pPr marL="1828800" indent="0" rtl="0">
              <a:buFont typeface="Arial"/>
              <a:buNone/>
              <a:defRPr sz="1600" b="1"/>
            </a:lvl5pPr>
            <a:lvl6pPr marL="2286000" indent="0" rtl="0">
              <a:buFont typeface="Arial"/>
              <a:buNone/>
              <a:defRPr sz="1600" b="1"/>
            </a:lvl6pPr>
            <a:lvl7pPr marL="2743200" indent="0" rtl="0">
              <a:buFont typeface="Arial"/>
              <a:buNone/>
              <a:defRPr sz="1600" b="1"/>
            </a:lvl7pPr>
            <a:lvl8pPr marL="3200400" indent="0" rtl="0">
              <a:buFont typeface="Arial"/>
              <a:buNone/>
              <a:defRPr sz="1600" b="1"/>
            </a:lvl8pPr>
            <a:lvl9pPr marL="3657600" indent="0" rtl="0">
              <a:buFont typeface="Arial"/>
              <a:buNone/>
              <a:defRPr sz="1600" b="1"/>
            </a:lvl9pPr>
          </a:lstStyle>
          <a:p>
            <a:endParaRPr/>
          </a:p>
        </p:txBody>
      </p:sp>
      <p:sp>
        <p:nvSpPr>
          <p:cNvPr id="96" name="Shape 96"/>
          <p:cNvSpPr txBox="1">
            <a:spLocks noGrp="1"/>
          </p:cNvSpPr>
          <p:nvPr>
            <p:ph type="body" idx="4"/>
          </p:nvPr>
        </p:nvSpPr>
        <p:spPr>
          <a:xfrm>
            <a:off x="4645032" y="2174875"/>
            <a:ext cx="4041774" cy="3951287"/>
          </a:xfrm>
          <a:prstGeom prst="rect">
            <a:avLst/>
          </a:prstGeom>
          <a:noFill/>
          <a:ln>
            <a:noFill/>
          </a:ln>
        </p:spPr>
        <p:txBody>
          <a:bodyPr lIns="91425" tIns="91425" rIns="91425" bIns="91425" anchor="t" anchorCtr="0"/>
          <a:lstStyle>
            <a:lvl1pPr rtl="0">
              <a:defRPr sz="2400"/>
            </a:lvl1pPr>
            <a:lvl2pPr rtl="0">
              <a:defRPr sz="2000"/>
            </a:lvl2pPr>
            <a:lvl3pPr rtl="0">
              <a:defRPr sz="1800"/>
            </a:lvl3pPr>
            <a:lvl4pPr rtl="0">
              <a:defRPr sz="1600"/>
            </a:lvl4pPr>
            <a:lvl5pPr rtl="0">
              <a:defRPr sz="1600"/>
            </a:lvl5pPr>
            <a:lvl6pPr rtl="0">
              <a:defRPr sz="1600"/>
            </a:lvl6pPr>
            <a:lvl7pPr rtl="0">
              <a:defRPr sz="1600"/>
            </a:lvl7pPr>
            <a:lvl8pPr rtl="0">
              <a:defRPr sz="1600"/>
            </a:lvl8pPr>
            <a:lvl9pPr rtl="0">
              <a:defRPr sz="1600"/>
            </a:lvl9pPr>
          </a:lstStyle>
          <a:p>
            <a:endParaRPr/>
          </a:p>
        </p:txBody>
      </p:sp>
      <p:sp>
        <p:nvSpPr>
          <p:cNvPr id="97" name="Shape 97"/>
          <p:cNvSpPr txBox="1">
            <a:spLocks noGrp="1"/>
          </p:cNvSpPr>
          <p:nvPr>
            <p:ph type="dt" idx="10"/>
          </p:nvPr>
        </p:nvSpPr>
        <p:spPr>
          <a:xfrm>
            <a:off x="685800" y="6172200"/>
            <a:ext cx="1904999" cy="457200"/>
          </a:xfrm>
          <a:prstGeom prst="rect">
            <a:avLst/>
          </a:prstGeom>
          <a:noFill/>
          <a:ln>
            <a:noFill/>
          </a:ln>
        </p:spPr>
        <p:txBody>
          <a:bodyPr lIns="91425" tIns="91425" rIns="91425" bIns="91425" anchor="ctr" anchorCtr="0"/>
          <a:lstStyle>
            <a:lvl1pPr marL="0" marR="0" indent="0" algn="l"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98" name="Shape 98"/>
          <p:cNvSpPr txBox="1">
            <a:spLocks noGrp="1"/>
          </p:cNvSpPr>
          <p:nvPr>
            <p:ph type="ftr" idx="11"/>
          </p:nvPr>
        </p:nvSpPr>
        <p:spPr>
          <a:xfrm>
            <a:off x="3124200" y="6172200"/>
            <a:ext cx="2895600" cy="457200"/>
          </a:xfrm>
          <a:prstGeom prst="rect">
            <a:avLst/>
          </a:prstGeom>
          <a:noFill/>
          <a:ln>
            <a:noFill/>
          </a:ln>
        </p:spPr>
        <p:txBody>
          <a:bodyPr lIns="91425" tIns="91425" rIns="91425" bIns="91425" anchor="ctr" anchorCtr="0"/>
          <a:lstStyle>
            <a:lvl1pPr marL="0" marR="0" indent="0" algn="ct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99" name="Shape 99"/>
          <p:cNvSpPr txBox="1">
            <a:spLocks noGrp="1"/>
          </p:cNvSpPr>
          <p:nvPr>
            <p:ph type="sldNum" idx="12"/>
          </p:nvPr>
        </p:nvSpPr>
        <p:spPr>
          <a:xfrm>
            <a:off x="6553200" y="6172200"/>
            <a:ext cx="1904999" cy="457200"/>
          </a:xfrm>
          <a:prstGeom prst="rect">
            <a:avLst/>
          </a:prstGeom>
          <a:noFill/>
          <a:ln>
            <a:noFill/>
          </a:ln>
        </p:spPr>
        <p:txBody>
          <a:bodyPr lIns="91425" tIns="91425" rIns="91425" bIns="91425" anchor="ctr" anchorCtr="0"/>
          <a:lstStyle>
            <a:lvl1pPr marL="0" marR="0" indent="0" algn="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Only" type="titleOnly">
  <p:cSld name="titleOnly">
    <p:spTree>
      <p:nvGrpSpPr>
        <p:cNvPr id="1" name="Shape 100"/>
        <p:cNvGrpSpPr/>
        <p:nvPr/>
      </p:nvGrpSpPr>
      <p:grpSpPr>
        <a:xfrm>
          <a:off x="0" y="0"/>
          <a:ext cx="0" cy="0"/>
          <a:chOff x="0" y="0"/>
          <a:chExt cx="0" cy="0"/>
        </a:xfrm>
      </p:grpSpPr>
      <p:sp>
        <p:nvSpPr>
          <p:cNvPr id="101" name="Shape 101"/>
          <p:cNvSpPr txBox="1">
            <a:spLocks noGrp="1"/>
          </p:cNvSpPr>
          <p:nvPr>
            <p:ph type="title"/>
          </p:nvPr>
        </p:nvSpPr>
        <p:spPr>
          <a:xfrm>
            <a:off x="685800" y="609600"/>
            <a:ext cx="7772400" cy="1143000"/>
          </a:xfrm>
          <a:prstGeom prst="rect">
            <a:avLst/>
          </a:prstGeom>
          <a:noFill/>
          <a:ln>
            <a:noFill/>
          </a:ln>
        </p:spPr>
        <p:txBody>
          <a:bodyPr lIns="91425" tIns="91425" rIns="91425" bIns="91425" anchor="ctr" anchorCtr="0"/>
          <a:lstStyle>
            <a:lvl1pPr algn="l" rtl="0">
              <a:spcBef>
                <a:spcPts val="0"/>
              </a:spcBef>
              <a:spcAft>
                <a:spcPts val="0"/>
              </a:spcAft>
              <a:defRPr sz="4400">
                <a:solidFill>
                  <a:schemeClr val="lt2"/>
                </a:solidFill>
                <a:latin typeface="Times New Roman"/>
                <a:ea typeface="Times New Roman"/>
                <a:cs typeface="Times New Roman"/>
                <a:sym typeface="Times New Roman"/>
              </a:defRPr>
            </a:lvl1pPr>
            <a:lvl2pPr algn="l" rtl="0">
              <a:spcBef>
                <a:spcPts val="0"/>
              </a:spcBef>
              <a:spcAft>
                <a:spcPts val="0"/>
              </a:spcAft>
              <a:defRPr sz="4400">
                <a:solidFill>
                  <a:schemeClr val="lt2"/>
                </a:solidFill>
                <a:latin typeface="Times New Roman"/>
                <a:ea typeface="Times New Roman"/>
                <a:cs typeface="Times New Roman"/>
                <a:sym typeface="Times New Roman"/>
              </a:defRPr>
            </a:lvl2pPr>
            <a:lvl3pPr algn="l" rtl="0">
              <a:spcBef>
                <a:spcPts val="0"/>
              </a:spcBef>
              <a:spcAft>
                <a:spcPts val="0"/>
              </a:spcAft>
              <a:defRPr sz="4400">
                <a:solidFill>
                  <a:schemeClr val="lt2"/>
                </a:solidFill>
                <a:latin typeface="Times New Roman"/>
                <a:ea typeface="Times New Roman"/>
                <a:cs typeface="Times New Roman"/>
                <a:sym typeface="Times New Roman"/>
              </a:defRPr>
            </a:lvl3pPr>
            <a:lvl4pPr algn="l" rtl="0">
              <a:spcBef>
                <a:spcPts val="0"/>
              </a:spcBef>
              <a:spcAft>
                <a:spcPts val="0"/>
              </a:spcAft>
              <a:defRPr sz="4400">
                <a:solidFill>
                  <a:schemeClr val="lt2"/>
                </a:solidFill>
                <a:latin typeface="Times New Roman"/>
                <a:ea typeface="Times New Roman"/>
                <a:cs typeface="Times New Roman"/>
                <a:sym typeface="Times New Roman"/>
              </a:defRPr>
            </a:lvl4pPr>
            <a:lvl5pPr algn="l" rtl="0">
              <a:spcBef>
                <a:spcPts val="0"/>
              </a:spcBef>
              <a:spcAft>
                <a:spcPts val="0"/>
              </a:spcAft>
              <a:defRPr sz="4400">
                <a:solidFill>
                  <a:schemeClr val="lt2"/>
                </a:solidFill>
                <a:latin typeface="Times New Roman"/>
                <a:ea typeface="Times New Roman"/>
                <a:cs typeface="Times New Roman"/>
                <a:sym typeface="Times New Roman"/>
              </a:defRPr>
            </a:lvl5pPr>
            <a:lvl6pPr marL="457200" algn="l" rtl="0">
              <a:spcBef>
                <a:spcPts val="0"/>
              </a:spcBef>
              <a:spcAft>
                <a:spcPts val="0"/>
              </a:spcAft>
              <a:defRPr sz="4400">
                <a:solidFill>
                  <a:schemeClr val="lt2"/>
                </a:solidFill>
                <a:latin typeface="Times New Roman"/>
                <a:ea typeface="Times New Roman"/>
                <a:cs typeface="Times New Roman"/>
                <a:sym typeface="Times New Roman"/>
              </a:defRPr>
            </a:lvl6pPr>
            <a:lvl7pPr marL="914400" algn="l" rtl="0">
              <a:spcBef>
                <a:spcPts val="0"/>
              </a:spcBef>
              <a:spcAft>
                <a:spcPts val="0"/>
              </a:spcAft>
              <a:defRPr sz="4400">
                <a:solidFill>
                  <a:schemeClr val="lt2"/>
                </a:solidFill>
                <a:latin typeface="Times New Roman"/>
                <a:ea typeface="Times New Roman"/>
                <a:cs typeface="Times New Roman"/>
                <a:sym typeface="Times New Roman"/>
              </a:defRPr>
            </a:lvl7pPr>
            <a:lvl8pPr marL="1371600" algn="l" rtl="0">
              <a:spcBef>
                <a:spcPts val="0"/>
              </a:spcBef>
              <a:spcAft>
                <a:spcPts val="0"/>
              </a:spcAft>
              <a:defRPr sz="4400">
                <a:solidFill>
                  <a:schemeClr val="lt2"/>
                </a:solidFill>
                <a:latin typeface="Times New Roman"/>
                <a:ea typeface="Times New Roman"/>
                <a:cs typeface="Times New Roman"/>
                <a:sym typeface="Times New Roman"/>
              </a:defRPr>
            </a:lvl8pPr>
            <a:lvl9pPr marL="1828800" algn="l" rtl="0">
              <a:spcBef>
                <a:spcPts val="0"/>
              </a:spcBef>
              <a:spcAft>
                <a:spcPts val="0"/>
              </a:spcAft>
              <a:defRPr sz="4400">
                <a:solidFill>
                  <a:schemeClr val="lt2"/>
                </a:solidFill>
                <a:latin typeface="Times New Roman"/>
                <a:ea typeface="Times New Roman"/>
                <a:cs typeface="Times New Roman"/>
                <a:sym typeface="Times New Roman"/>
              </a:defRPr>
            </a:lvl9pPr>
          </a:lstStyle>
          <a:p>
            <a:endParaRPr/>
          </a:p>
        </p:txBody>
      </p:sp>
      <p:sp>
        <p:nvSpPr>
          <p:cNvPr id="102" name="Shape 102"/>
          <p:cNvSpPr txBox="1">
            <a:spLocks noGrp="1"/>
          </p:cNvSpPr>
          <p:nvPr>
            <p:ph type="dt" idx="10"/>
          </p:nvPr>
        </p:nvSpPr>
        <p:spPr>
          <a:xfrm>
            <a:off x="685800" y="6172200"/>
            <a:ext cx="1904999" cy="457200"/>
          </a:xfrm>
          <a:prstGeom prst="rect">
            <a:avLst/>
          </a:prstGeom>
          <a:noFill/>
          <a:ln>
            <a:noFill/>
          </a:ln>
        </p:spPr>
        <p:txBody>
          <a:bodyPr lIns="91425" tIns="91425" rIns="91425" bIns="91425" anchor="ctr" anchorCtr="0"/>
          <a:lstStyle>
            <a:lvl1pPr marL="0" marR="0" indent="0" algn="l"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03" name="Shape 103"/>
          <p:cNvSpPr txBox="1">
            <a:spLocks noGrp="1"/>
          </p:cNvSpPr>
          <p:nvPr>
            <p:ph type="ftr" idx="11"/>
          </p:nvPr>
        </p:nvSpPr>
        <p:spPr>
          <a:xfrm>
            <a:off x="3124200" y="6172200"/>
            <a:ext cx="2895600" cy="457200"/>
          </a:xfrm>
          <a:prstGeom prst="rect">
            <a:avLst/>
          </a:prstGeom>
          <a:noFill/>
          <a:ln>
            <a:noFill/>
          </a:ln>
        </p:spPr>
        <p:txBody>
          <a:bodyPr lIns="91425" tIns="91425" rIns="91425" bIns="91425" anchor="ctr" anchorCtr="0"/>
          <a:lstStyle>
            <a:lvl1pPr marL="0" marR="0" indent="0" algn="ct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04" name="Shape 104"/>
          <p:cNvSpPr txBox="1">
            <a:spLocks noGrp="1"/>
          </p:cNvSpPr>
          <p:nvPr>
            <p:ph type="sldNum" idx="12"/>
          </p:nvPr>
        </p:nvSpPr>
        <p:spPr>
          <a:xfrm>
            <a:off x="6553200" y="6172200"/>
            <a:ext cx="1904999" cy="457200"/>
          </a:xfrm>
          <a:prstGeom prst="rect">
            <a:avLst/>
          </a:prstGeom>
          <a:noFill/>
          <a:ln>
            <a:noFill/>
          </a:ln>
        </p:spPr>
        <p:txBody>
          <a:bodyPr lIns="91425" tIns="91425" rIns="91425" bIns="91425" anchor="ctr" anchorCtr="0"/>
          <a:lstStyle>
            <a:lvl1pPr marL="0" marR="0" indent="0" algn="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5"/>
        <p:cNvGrpSpPr/>
        <p:nvPr/>
      </p:nvGrpSpPr>
      <p:grpSpPr>
        <a:xfrm>
          <a:off x="0" y="0"/>
          <a:ext cx="0" cy="0"/>
          <a:chOff x="0" y="0"/>
          <a:chExt cx="0" cy="0"/>
        </a:xfrm>
      </p:grpSpPr>
      <p:sp>
        <p:nvSpPr>
          <p:cNvPr id="106" name="Shape 106"/>
          <p:cNvSpPr txBox="1">
            <a:spLocks noGrp="1"/>
          </p:cNvSpPr>
          <p:nvPr>
            <p:ph type="dt" idx="10"/>
          </p:nvPr>
        </p:nvSpPr>
        <p:spPr>
          <a:xfrm>
            <a:off x="685800" y="6172200"/>
            <a:ext cx="1904999" cy="457200"/>
          </a:xfrm>
          <a:prstGeom prst="rect">
            <a:avLst/>
          </a:prstGeom>
          <a:noFill/>
          <a:ln>
            <a:noFill/>
          </a:ln>
        </p:spPr>
        <p:txBody>
          <a:bodyPr lIns="91425" tIns="91425" rIns="91425" bIns="91425" anchor="ctr" anchorCtr="0"/>
          <a:lstStyle>
            <a:lvl1pPr marL="0" marR="0" indent="0" algn="l"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07" name="Shape 107"/>
          <p:cNvSpPr txBox="1">
            <a:spLocks noGrp="1"/>
          </p:cNvSpPr>
          <p:nvPr>
            <p:ph type="ftr" idx="11"/>
          </p:nvPr>
        </p:nvSpPr>
        <p:spPr>
          <a:xfrm>
            <a:off x="3124200" y="6172200"/>
            <a:ext cx="2895600" cy="457200"/>
          </a:xfrm>
          <a:prstGeom prst="rect">
            <a:avLst/>
          </a:prstGeom>
          <a:noFill/>
          <a:ln>
            <a:noFill/>
          </a:ln>
        </p:spPr>
        <p:txBody>
          <a:bodyPr lIns="91425" tIns="91425" rIns="91425" bIns="91425" anchor="ctr" anchorCtr="0"/>
          <a:lstStyle>
            <a:lvl1pPr marL="0" marR="0" indent="0" algn="ct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08" name="Shape 108"/>
          <p:cNvSpPr txBox="1">
            <a:spLocks noGrp="1"/>
          </p:cNvSpPr>
          <p:nvPr>
            <p:ph type="sldNum" idx="12"/>
          </p:nvPr>
        </p:nvSpPr>
        <p:spPr>
          <a:xfrm>
            <a:off x="6553200" y="6172200"/>
            <a:ext cx="1904999" cy="457200"/>
          </a:xfrm>
          <a:prstGeom prst="rect">
            <a:avLst/>
          </a:prstGeom>
          <a:noFill/>
          <a:ln>
            <a:noFill/>
          </a:ln>
        </p:spPr>
        <p:txBody>
          <a:bodyPr lIns="91425" tIns="91425" rIns="91425" bIns="91425" anchor="ctr" anchorCtr="0"/>
          <a:lstStyle>
            <a:lvl1pPr marL="0" marR="0" indent="0" algn="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objTx" type="objTx">
  <p:cSld name="objTx">
    <p:spTree>
      <p:nvGrpSpPr>
        <p:cNvPr id="1" name="Shape 109"/>
        <p:cNvGrpSpPr/>
        <p:nvPr/>
      </p:nvGrpSpPr>
      <p:grpSpPr>
        <a:xfrm>
          <a:off x="0" y="0"/>
          <a:ext cx="0" cy="0"/>
          <a:chOff x="0" y="0"/>
          <a:chExt cx="0" cy="0"/>
        </a:xfrm>
      </p:grpSpPr>
      <p:sp>
        <p:nvSpPr>
          <p:cNvPr id="110" name="Shape 110"/>
          <p:cNvSpPr txBox="1">
            <a:spLocks noGrp="1"/>
          </p:cNvSpPr>
          <p:nvPr>
            <p:ph type="title"/>
          </p:nvPr>
        </p:nvSpPr>
        <p:spPr>
          <a:xfrm>
            <a:off x="457208" y="273050"/>
            <a:ext cx="3008313" cy="1162049"/>
          </a:xfrm>
          <a:prstGeom prst="rect">
            <a:avLst/>
          </a:prstGeom>
          <a:noFill/>
          <a:ln>
            <a:noFill/>
          </a:ln>
        </p:spPr>
        <p:txBody>
          <a:bodyPr lIns="91425" tIns="91425" rIns="91425" bIns="91425" anchor="b" anchorCtr="0"/>
          <a:lstStyle>
            <a:lvl1pPr algn="l" rtl="0">
              <a:defRPr sz="2000" b="1"/>
            </a:lvl1pPr>
            <a:lvl2pPr rtl="0">
              <a:defRPr/>
            </a:lvl2pPr>
            <a:lvl3pPr rtl="0">
              <a:defRPr/>
            </a:lvl3pPr>
            <a:lvl4pPr rtl="0">
              <a:defRPr/>
            </a:lvl4pPr>
            <a:lvl5pPr rtl="0">
              <a:defRPr/>
            </a:lvl5pPr>
            <a:lvl6pPr rtl="0">
              <a:defRPr/>
            </a:lvl6pPr>
            <a:lvl7pPr rtl="0">
              <a:defRPr/>
            </a:lvl7pPr>
            <a:lvl8pPr rtl="0">
              <a:defRPr/>
            </a:lvl8pPr>
            <a:lvl9pPr rtl="0">
              <a:defRPr/>
            </a:lvl9pPr>
          </a:lstStyle>
          <a:p>
            <a:endParaRPr/>
          </a:p>
        </p:txBody>
      </p:sp>
      <p:sp>
        <p:nvSpPr>
          <p:cNvPr id="111" name="Shape 111"/>
          <p:cNvSpPr txBox="1">
            <a:spLocks noGrp="1"/>
          </p:cNvSpPr>
          <p:nvPr>
            <p:ph type="body" idx="1"/>
          </p:nvPr>
        </p:nvSpPr>
        <p:spPr>
          <a:xfrm>
            <a:off x="3575057" y="273056"/>
            <a:ext cx="5111751" cy="5853112"/>
          </a:xfrm>
          <a:prstGeom prst="rect">
            <a:avLst/>
          </a:prstGeom>
          <a:noFill/>
          <a:ln>
            <a:noFill/>
          </a:ln>
        </p:spPr>
        <p:txBody>
          <a:bodyPr lIns="91425" tIns="91425" rIns="91425" bIns="91425" anchor="t" anchorCtr="0"/>
          <a:lstStyle>
            <a:lvl1pPr rtl="0">
              <a:defRPr sz="3200"/>
            </a:lvl1pPr>
            <a:lvl2pPr rtl="0">
              <a:defRPr sz="2800"/>
            </a:lvl2pPr>
            <a:lvl3pPr rtl="0">
              <a:defRPr sz="2400"/>
            </a:lvl3pPr>
            <a:lvl4pPr rtl="0">
              <a:defRPr sz="2000"/>
            </a:lvl4pPr>
            <a:lvl5pPr rtl="0">
              <a:defRPr sz="2000"/>
            </a:lvl5pPr>
            <a:lvl6pPr rtl="0">
              <a:defRPr sz="2000"/>
            </a:lvl6pPr>
            <a:lvl7pPr rtl="0">
              <a:defRPr sz="2000"/>
            </a:lvl7pPr>
            <a:lvl8pPr rtl="0">
              <a:defRPr sz="2000"/>
            </a:lvl8pPr>
            <a:lvl9pPr rtl="0">
              <a:defRPr sz="2000"/>
            </a:lvl9pPr>
          </a:lstStyle>
          <a:p>
            <a:endParaRPr/>
          </a:p>
        </p:txBody>
      </p:sp>
      <p:sp>
        <p:nvSpPr>
          <p:cNvPr id="112" name="Shape 112"/>
          <p:cNvSpPr txBox="1">
            <a:spLocks noGrp="1"/>
          </p:cNvSpPr>
          <p:nvPr>
            <p:ph type="body" idx="2"/>
          </p:nvPr>
        </p:nvSpPr>
        <p:spPr>
          <a:xfrm>
            <a:off x="457208" y="1435105"/>
            <a:ext cx="3008313" cy="4691063"/>
          </a:xfrm>
          <a:prstGeom prst="rect">
            <a:avLst/>
          </a:prstGeom>
          <a:noFill/>
          <a:ln>
            <a:noFill/>
          </a:ln>
        </p:spPr>
        <p:txBody>
          <a:bodyPr lIns="91425" tIns="91425" rIns="91425" bIns="91425" anchor="t" anchorCtr="0"/>
          <a:lstStyle>
            <a:lvl1pPr marL="0" indent="0" rtl="0">
              <a:buFont typeface="Arial"/>
              <a:buNone/>
              <a:defRPr sz="1400"/>
            </a:lvl1pPr>
            <a:lvl2pPr marL="457200" indent="0" rtl="0">
              <a:buFont typeface="Arial"/>
              <a:buNone/>
              <a:defRPr sz="1200"/>
            </a:lvl2pPr>
            <a:lvl3pPr marL="914400" indent="0" rtl="0">
              <a:buFont typeface="Arial"/>
              <a:buNone/>
              <a:defRPr sz="1000"/>
            </a:lvl3pPr>
            <a:lvl4pPr marL="1371600" indent="0" rtl="0">
              <a:buFont typeface="Arial"/>
              <a:buNone/>
              <a:defRPr sz="900"/>
            </a:lvl4pPr>
            <a:lvl5pPr marL="1828800" indent="0" rtl="0">
              <a:buFont typeface="Arial"/>
              <a:buNone/>
              <a:defRPr sz="900"/>
            </a:lvl5pPr>
            <a:lvl6pPr marL="2286000" indent="0" rtl="0">
              <a:buFont typeface="Arial"/>
              <a:buNone/>
              <a:defRPr sz="900"/>
            </a:lvl6pPr>
            <a:lvl7pPr marL="2743200" indent="0" rtl="0">
              <a:buFont typeface="Arial"/>
              <a:buNone/>
              <a:defRPr sz="900"/>
            </a:lvl7pPr>
            <a:lvl8pPr marL="3200400" indent="0" rtl="0">
              <a:buFont typeface="Arial"/>
              <a:buNone/>
              <a:defRPr sz="900"/>
            </a:lvl8pPr>
            <a:lvl9pPr marL="3657600" indent="0" rtl="0">
              <a:buFont typeface="Arial"/>
              <a:buNone/>
              <a:defRPr sz="900"/>
            </a:lvl9pPr>
          </a:lstStyle>
          <a:p>
            <a:endParaRPr/>
          </a:p>
        </p:txBody>
      </p:sp>
      <p:sp>
        <p:nvSpPr>
          <p:cNvPr id="113" name="Shape 113"/>
          <p:cNvSpPr txBox="1">
            <a:spLocks noGrp="1"/>
          </p:cNvSpPr>
          <p:nvPr>
            <p:ph type="dt" idx="10"/>
          </p:nvPr>
        </p:nvSpPr>
        <p:spPr>
          <a:xfrm>
            <a:off x="685800" y="6172200"/>
            <a:ext cx="1904999" cy="457200"/>
          </a:xfrm>
          <a:prstGeom prst="rect">
            <a:avLst/>
          </a:prstGeom>
          <a:noFill/>
          <a:ln>
            <a:noFill/>
          </a:ln>
        </p:spPr>
        <p:txBody>
          <a:bodyPr lIns="91425" tIns="91425" rIns="91425" bIns="91425" anchor="ctr" anchorCtr="0"/>
          <a:lstStyle>
            <a:lvl1pPr marL="0" marR="0" indent="0" algn="l"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14" name="Shape 114"/>
          <p:cNvSpPr txBox="1">
            <a:spLocks noGrp="1"/>
          </p:cNvSpPr>
          <p:nvPr>
            <p:ph type="ftr" idx="11"/>
          </p:nvPr>
        </p:nvSpPr>
        <p:spPr>
          <a:xfrm>
            <a:off x="3124200" y="6172200"/>
            <a:ext cx="2895600" cy="457200"/>
          </a:xfrm>
          <a:prstGeom prst="rect">
            <a:avLst/>
          </a:prstGeom>
          <a:noFill/>
          <a:ln>
            <a:noFill/>
          </a:ln>
        </p:spPr>
        <p:txBody>
          <a:bodyPr lIns="91425" tIns="91425" rIns="91425" bIns="91425" anchor="ctr" anchorCtr="0"/>
          <a:lstStyle>
            <a:lvl1pPr marL="0" marR="0" indent="0" algn="ct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15" name="Shape 115"/>
          <p:cNvSpPr txBox="1">
            <a:spLocks noGrp="1"/>
          </p:cNvSpPr>
          <p:nvPr>
            <p:ph type="sldNum" idx="12"/>
          </p:nvPr>
        </p:nvSpPr>
        <p:spPr>
          <a:xfrm>
            <a:off x="6553200" y="6172200"/>
            <a:ext cx="1904999" cy="457200"/>
          </a:xfrm>
          <a:prstGeom prst="rect">
            <a:avLst/>
          </a:prstGeom>
          <a:noFill/>
          <a:ln>
            <a:noFill/>
          </a:ln>
        </p:spPr>
        <p:txBody>
          <a:bodyPr lIns="91425" tIns="91425" rIns="91425" bIns="91425" anchor="ctr" anchorCtr="0"/>
          <a:lstStyle>
            <a:lvl1pPr marL="0" marR="0" indent="0" algn="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picTx" type="picTx">
  <p:cSld name="picTx">
    <p:spTree>
      <p:nvGrpSpPr>
        <p:cNvPr id="1" name="Shape 116"/>
        <p:cNvGrpSpPr/>
        <p:nvPr/>
      </p:nvGrpSpPr>
      <p:grpSpPr>
        <a:xfrm>
          <a:off x="0" y="0"/>
          <a:ext cx="0" cy="0"/>
          <a:chOff x="0" y="0"/>
          <a:chExt cx="0" cy="0"/>
        </a:xfrm>
      </p:grpSpPr>
      <p:sp>
        <p:nvSpPr>
          <p:cNvPr id="117" name="Shape 117"/>
          <p:cNvSpPr txBox="1">
            <a:spLocks noGrp="1"/>
          </p:cNvSpPr>
          <p:nvPr>
            <p:ph type="title"/>
          </p:nvPr>
        </p:nvSpPr>
        <p:spPr>
          <a:xfrm>
            <a:off x="1792288" y="4800601"/>
            <a:ext cx="5486399" cy="566737"/>
          </a:xfrm>
          <a:prstGeom prst="rect">
            <a:avLst/>
          </a:prstGeom>
          <a:noFill/>
          <a:ln>
            <a:noFill/>
          </a:ln>
        </p:spPr>
        <p:txBody>
          <a:bodyPr lIns="91425" tIns="91425" rIns="91425" bIns="91425" anchor="b" anchorCtr="0"/>
          <a:lstStyle>
            <a:lvl1pPr algn="l" rtl="0">
              <a:defRPr sz="2000" b="1"/>
            </a:lvl1pPr>
            <a:lvl2pPr rtl="0">
              <a:defRPr/>
            </a:lvl2pPr>
            <a:lvl3pPr rtl="0">
              <a:defRPr/>
            </a:lvl3pPr>
            <a:lvl4pPr rtl="0">
              <a:defRPr/>
            </a:lvl4pPr>
            <a:lvl5pPr rtl="0">
              <a:defRPr/>
            </a:lvl5pPr>
            <a:lvl6pPr rtl="0">
              <a:defRPr/>
            </a:lvl6pPr>
            <a:lvl7pPr rtl="0">
              <a:defRPr/>
            </a:lvl7pPr>
            <a:lvl8pPr rtl="0">
              <a:defRPr/>
            </a:lvl8pPr>
            <a:lvl9pPr rtl="0">
              <a:defRPr/>
            </a:lvl9pPr>
          </a:lstStyle>
          <a:p>
            <a:endParaRPr/>
          </a:p>
        </p:txBody>
      </p:sp>
      <p:sp>
        <p:nvSpPr>
          <p:cNvPr id="118" name="Shape 118"/>
          <p:cNvSpPr>
            <a:spLocks noGrp="1"/>
          </p:cNvSpPr>
          <p:nvPr>
            <p:ph type="pic" idx="2"/>
          </p:nvPr>
        </p:nvSpPr>
        <p:spPr>
          <a:xfrm>
            <a:off x="1792288" y="612775"/>
            <a:ext cx="5486399" cy="4114800"/>
          </a:xfrm>
          <a:prstGeom prst="rect">
            <a:avLst/>
          </a:prstGeom>
          <a:noFill/>
          <a:ln>
            <a:noFill/>
          </a:ln>
        </p:spPr>
        <p:txBody>
          <a:bodyPr lIns="91425" tIns="91425" rIns="91425" bIns="91425" anchor="ctr" anchorCtr="0"/>
          <a:lstStyle>
            <a:lvl1pPr marL="0" marR="0" indent="0" algn="l" rtl="0">
              <a:spcBef>
                <a:spcPts val="0"/>
              </a:spcBef>
              <a:buClr>
                <a:schemeClr val="lt1"/>
              </a:buClr>
              <a:buFont typeface="Times New Roman"/>
              <a:buNone/>
              <a:defRPr sz="3200" b="0" i="0" u="none" strike="noStrike" cap="none" baseline="0">
                <a:solidFill>
                  <a:schemeClr val="lt1"/>
                </a:solidFill>
                <a:latin typeface="Times New Roman"/>
                <a:ea typeface="Times New Roman"/>
                <a:cs typeface="Times New Roman"/>
                <a:sym typeface="Times New Roman"/>
              </a:defRPr>
            </a:lvl1pPr>
            <a:lvl2pPr marL="457200" marR="0" indent="0" algn="l" rtl="0">
              <a:buClr>
                <a:schemeClr val="lt1"/>
              </a:buClr>
              <a:buFont typeface="Arial"/>
              <a:buNone/>
              <a:defRPr sz="2800" b="0" i="0" u="none" strike="noStrike" cap="none" baseline="0">
                <a:solidFill>
                  <a:schemeClr val="lt1"/>
                </a:solidFill>
                <a:latin typeface="Arial"/>
                <a:ea typeface="Arial"/>
                <a:cs typeface="Arial"/>
                <a:sym typeface="Arial"/>
              </a:defRPr>
            </a:lvl2pPr>
            <a:lvl3pPr marL="914400" marR="0" indent="0" algn="l" rtl="0">
              <a:buClr>
                <a:schemeClr val="lt1"/>
              </a:buClr>
              <a:buFont typeface="Arial"/>
              <a:buNone/>
              <a:defRPr sz="2400" b="0" i="0" u="none" strike="noStrike" cap="none" baseline="0">
                <a:solidFill>
                  <a:schemeClr val="lt1"/>
                </a:solidFill>
                <a:latin typeface="Arial"/>
                <a:ea typeface="Arial"/>
                <a:cs typeface="Arial"/>
                <a:sym typeface="Arial"/>
              </a:defRPr>
            </a:lvl3pPr>
            <a:lvl4pPr marL="1371600" marR="0" indent="0" algn="l" rtl="0">
              <a:buClr>
                <a:schemeClr val="lt1"/>
              </a:buClr>
              <a:buFont typeface="Arial"/>
              <a:buNone/>
              <a:defRPr sz="2000" b="0" i="0" u="none" strike="noStrike" cap="none" baseline="0">
                <a:solidFill>
                  <a:schemeClr val="lt1"/>
                </a:solidFill>
                <a:latin typeface="Arial"/>
                <a:ea typeface="Arial"/>
                <a:cs typeface="Arial"/>
                <a:sym typeface="Arial"/>
              </a:defRPr>
            </a:lvl4pPr>
            <a:lvl5pPr marL="1828800" marR="0" indent="0" algn="l" rtl="0">
              <a:buClr>
                <a:schemeClr val="lt1"/>
              </a:buClr>
              <a:buFont typeface="Arial"/>
              <a:buNone/>
              <a:defRPr sz="2000" b="0" i="0" u="none" strike="noStrike" cap="none" baseline="0">
                <a:solidFill>
                  <a:schemeClr val="lt1"/>
                </a:solidFill>
                <a:latin typeface="Arial"/>
                <a:ea typeface="Arial"/>
                <a:cs typeface="Arial"/>
                <a:sym typeface="Arial"/>
              </a:defRPr>
            </a:lvl5pPr>
            <a:lvl6pPr marL="2286000" marR="0" indent="0" algn="l" rtl="0">
              <a:buClr>
                <a:schemeClr val="lt1"/>
              </a:buClr>
              <a:buFont typeface="Arial"/>
              <a:buNone/>
              <a:defRPr sz="2000" b="0" i="0" u="none" strike="noStrike" cap="none" baseline="0">
                <a:solidFill>
                  <a:schemeClr val="lt1"/>
                </a:solidFill>
                <a:latin typeface="Arial"/>
                <a:ea typeface="Arial"/>
                <a:cs typeface="Arial"/>
                <a:sym typeface="Arial"/>
              </a:defRPr>
            </a:lvl6pPr>
            <a:lvl7pPr marL="2743200" marR="0" indent="0" algn="l" rtl="0">
              <a:buClr>
                <a:schemeClr val="lt1"/>
              </a:buClr>
              <a:buFont typeface="Arial"/>
              <a:buNone/>
              <a:defRPr sz="2000" b="0" i="0" u="none" strike="noStrike" cap="none" baseline="0">
                <a:solidFill>
                  <a:schemeClr val="lt1"/>
                </a:solidFill>
                <a:latin typeface="Arial"/>
                <a:ea typeface="Arial"/>
                <a:cs typeface="Arial"/>
                <a:sym typeface="Arial"/>
              </a:defRPr>
            </a:lvl7pPr>
            <a:lvl8pPr marL="3200400" marR="0" indent="0" algn="l" rtl="0">
              <a:buClr>
                <a:schemeClr val="lt1"/>
              </a:buClr>
              <a:buFont typeface="Arial"/>
              <a:buNone/>
              <a:defRPr sz="2000" b="0" i="0" u="none" strike="noStrike" cap="none" baseline="0">
                <a:solidFill>
                  <a:schemeClr val="lt1"/>
                </a:solidFill>
                <a:latin typeface="Arial"/>
                <a:ea typeface="Arial"/>
                <a:cs typeface="Arial"/>
                <a:sym typeface="Arial"/>
              </a:defRPr>
            </a:lvl8pPr>
            <a:lvl9pPr marL="3657600" marR="0" indent="0" algn="l" rtl="0">
              <a:buClr>
                <a:schemeClr val="lt1"/>
              </a:buClr>
              <a:buFont typeface="Arial"/>
              <a:buNone/>
              <a:defRPr sz="2000" b="0" i="0" u="none" strike="noStrike" cap="none" baseline="0">
                <a:solidFill>
                  <a:schemeClr val="lt1"/>
                </a:solidFill>
                <a:latin typeface="Arial"/>
                <a:ea typeface="Arial"/>
                <a:cs typeface="Arial"/>
                <a:sym typeface="Arial"/>
              </a:defRPr>
            </a:lvl9pPr>
          </a:lstStyle>
          <a:p>
            <a:endParaRPr/>
          </a:p>
        </p:txBody>
      </p:sp>
      <p:sp>
        <p:nvSpPr>
          <p:cNvPr id="119" name="Shape 119"/>
          <p:cNvSpPr txBox="1">
            <a:spLocks noGrp="1"/>
          </p:cNvSpPr>
          <p:nvPr>
            <p:ph type="body" idx="1"/>
          </p:nvPr>
        </p:nvSpPr>
        <p:spPr>
          <a:xfrm>
            <a:off x="1792288" y="5367339"/>
            <a:ext cx="5486399" cy="804861"/>
          </a:xfrm>
          <a:prstGeom prst="rect">
            <a:avLst/>
          </a:prstGeom>
          <a:noFill/>
          <a:ln>
            <a:noFill/>
          </a:ln>
        </p:spPr>
        <p:txBody>
          <a:bodyPr lIns="91425" tIns="91425" rIns="91425" bIns="91425" anchor="t" anchorCtr="0"/>
          <a:lstStyle>
            <a:lvl1pPr marL="0" indent="0" rtl="0">
              <a:buFont typeface="Arial"/>
              <a:buNone/>
              <a:defRPr sz="1400"/>
            </a:lvl1pPr>
            <a:lvl2pPr marL="457200" indent="0" rtl="0">
              <a:buFont typeface="Arial"/>
              <a:buNone/>
              <a:defRPr sz="1200"/>
            </a:lvl2pPr>
            <a:lvl3pPr marL="914400" indent="0" rtl="0">
              <a:buFont typeface="Arial"/>
              <a:buNone/>
              <a:defRPr sz="1000"/>
            </a:lvl3pPr>
            <a:lvl4pPr marL="1371600" indent="0" rtl="0">
              <a:buFont typeface="Arial"/>
              <a:buNone/>
              <a:defRPr sz="900"/>
            </a:lvl4pPr>
            <a:lvl5pPr marL="1828800" indent="0" rtl="0">
              <a:buFont typeface="Arial"/>
              <a:buNone/>
              <a:defRPr sz="900"/>
            </a:lvl5pPr>
            <a:lvl6pPr marL="2286000" indent="0" rtl="0">
              <a:buFont typeface="Arial"/>
              <a:buNone/>
              <a:defRPr sz="900"/>
            </a:lvl6pPr>
            <a:lvl7pPr marL="2743200" indent="0" rtl="0">
              <a:buFont typeface="Arial"/>
              <a:buNone/>
              <a:defRPr sz="900"/>
            </a:lvl7pPr>
            <a:lvl8pPr marL="3200400" indent="0" rtl="0">
              <a:buFont typeface="Arial"/>
              <a:buNone/>
              <a:defRPr sz="900"/>
            </a:lvl8pPr>
            <a:lvl9pPr marL="3657600" indent="0" rtl="0">
              <a:buFont typeface="Arial"/>
              <a:buNone/>
              <a:defRPr sz="900"/>
            </a:lvl9pPr>
          </a:lstStyle>
          <a:p>
            <a:endParaRPr/>
          </a:p>
        </p:txBody>
      </p:sp>
      <p:sp>
        <p:nvSpPr>
          <p:cNvPr id="120" name="Shape 120"/>
          <p:cNvSpPr txBox="1">
            <a:spLocks noGrp="1"/>
          </p:cNvSpPr>
          <p:nvPr>
            <p:ph type="dt" idx="10"/>
          </p:nvPr>
        </p:nvSpPr>
        <p:spPr>
          <a:xfrm>
            <a:off x="685800" y="6172200"/>
            <a:ext cx="1904999" cy="457200"/>
          </a:xfrm>
          <a:prstGeom prst="rect">
            <a:avLst/>
          </a:prstGeom>
          <a:noFill/>
          <a:ln>
            <a:noFill/>
          </a:ln>
        </p:spPr>
        <p:txBody>
          <a:bodyPr lIns="91425" tIns="91425" rIns="91425" bIns="91425" anchor="ctr" anchorCtr="0"/>
          <a:lstStyle>
            <a:lvl1pPr marL="0" marR="0" indent="0" algn="l"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21" name="Shape 121"/>
          <p:cNvSpPr txBox="1">
            <a:spLocks noGrp="1"/>
          </p:cNvSpPr>
          <p:nvPr>
            <p:ph type="ftr" idx="11"/>
          </p:nvPr>
        </p:nvSpPr>
        <p:spPr>
          <a:xfrm>
            <a:off x="3124200" y="6172200"/>
            <a:ext cx="2895600" cy="457200"/>
          </a:xfrm>
          <a:prstGeom prst="rect">
            <a:avLst/>
          </a:prstGeom>
          <a:noFill/>
          <a:ln>
            <a:noFill/>
          </a:ln>
        </p:spPr>
        <p:txBody>
          <a:bodyPr lIns="91425" tIns="91425" rIns="91425" bIns="91425" anchor="ctr" anchorCtr="0"/>
          <a:lstStyle>
            <a:lvl1pPr marL="0" marR="0" indent="0" algn="ct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22" name="Shape 122"/>
          <p:cNvSpPr txBox="1">
            <a:spLocks noGrp="1"/>
          </p:cNvSpPr>
          <p:nvPr>
            <p:ph type="sldNum" idx="12"/>
          </p:nvPr>
        </p:nvSpPr>
        <p:spPr>
          <a:xfrm>
            <a:off x="6553200" y="6172200"/>
            <a:ext cx="1904999" cy="457200"/>
          </a:xfrm>
          <a:prstGeom prst="rect">
            <a:avLst/>
          </a:prstGeom>
          <a:noFill/>
          <a:ln>
            <a:noFill/>
          </a:ln>
        </p:spPr>
        <p:txBody>
          <a:bodyPr lIns="91425" tIns="91425" rIns="91425" bIns="91425" anchor="ctr" anchorCtr="0"/>
          <a:lstStyle>
            <a:lvl1pPr marL="0" marR="0" indent="0" algn="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Tx" type="vertTx">
  <p:cSld name="vertTx">
    <p:spTree>
      <p:nvGrpSpPr>
        <p:cNvPr id="1" name="Shape 123"/>
        <p:cNvGrpSpPr/>
        <p:nvPr/>
      </p:nvGrpSpPr>
      <p:grpSpPr>
        <a:xfrm>
          <a:off x="0" y="0"/>
          <a:ext cx="0" cy="0"/>
          <a:chOff x="0" y="0"/>
          <a:chExt cx="0" cy="0"/>
        </a:xfrm>
      </p:grpSpPr>
      <p:sp>
        <p:nvSpPr>
          <p:cNvPr id="124" name="Shape 124"/>
          <p:cNvSpPr txBox="1">
            <a:spLocks noGrp="1"/>
          </p:cNvSpPr>
          <p:nvPr>
            <p:ph type="title"/>
          </p:nvPr>
        </p:nvSpPr>
        <p:spPr>
          <a:xfrm>
            <a:off x="685800" y="609600"/>
            <a:ext cx="7772400" cy="1143000"/>
          </a:xfrm>
          <a:prstGeom prst="rect">
            <a:avLst/>
          </a:prstGeom>
          <a:noFill/>
          <a:ln>
            <a:noFill/>
          </a:ln>
        </p:spPr>
        <p:txBody>
          <a:bodyPr lIns="91425" tIns="91425" rIns="91425" bIns="91425" anchor="ctr" anchorCtr="0"/>
          <a:lstStyle>
            <a:lvl1pPr algn="l" rtl="0">
              <a:spcBef>
                <a:spcPts val="0"/>
              </a:spcBef>
              <a:spcAft>
                <a:spcPts val="0"/>
              </a:spcAft>
              <a:defRPr sz="4400">
                <a:solidFill>
                  <a:schemeClr val="lt2"/>
                </a:solidFill>
                <a:latin typeface="Times New Roman"/>
                <a:ea typeface="Times New Roman"/>
                <a:cs typeface="Times New Roman"/>
                <a:sym typeface="Times New Roman"/>
              </a:defRPr>
            </a:lvl1pPr>
            <a:lvl2pPr algn="l" rtl="0">
              <a:spcBef>
                <a:spcPts val="0"/>
              </a:spcBef>
              <a:spcAft>
                <a:spcPts val="0"/>
              </a:spcAft>
              <a:defRPr sz="4400">
                <a:solidFill>
                  <a:schemeClr val="lt2"/>
                </a:solidFill>
                <a:latin typeface="Times New Roman"/>
                <a:ea typeface="Times New Roman"/>
                <a:cs typeface="Times New Roman"/>
                <a:sym typeface="Times New Roman"/>
              </a:defRPr>
            </a:lvl2pPr>
            <a:lvl3pPr algn="l" rtl="0">
              <a:spcBef>
                <a:spcPts val="0"/>
              </a:spcBef>
              <a:spcAft>
                <a:spcPts val="0"/>
              </a:spcAft>
              <a:defRPr sz="4400">
                <a:solidFill>
                  <a:schemeClr val="lt2"/>
                </a:solidFill>
                <a:latin typeface="Times New Roman"/>
                <a:ea typeface="Times New Roman"/>
                <a:cs typeface="Times New Roman"/>
                <a:sym typeface="Times New Roman"/>
              </a:defRPr>
            </a:lvl3pPr>
            <a:lvl4pPr algn="l" rtl="0">
              <a:spcBef>
                <a:spcPts val="0"/>
              </a:spcBef>
              <a:spcAft>
                <a:spcPts val="0"/>
              </a:spcAft>
              <a:defRPr sz="4400">
                <a:solidFill>
                  <a:schemeClr val="lt2"/>
                </a:solidFill>
                <a:latin typeface="Times New Roman"/>
                <a:ea typeface="Times New Roman"/>
                <a:cs typeface="Times New Roman"/>
                <a:sym typeface="Times New Roman"/>
              </a:defRPr>
            </a:lvl4pPr>
            <a:lvl5pPr algn="l" rtl="0">
              <a:spcBef>
                <a:spcPts val="0"/>
              </a:spcBef>
              <a:spcAft>
                <a:spcPts val="0"/>
              </a:spcAft>
              <a:defRPr sz="4400">
                <a:solidFill>
                  <a:schemeClr val="lt2"/>
                </a:solidFill>
                <a:latin typeface="Times New Roman"/>
                <a:ea typeface="Times New Roman"/>
                <a:cs typeface="Times New Roman"/>
                <a:sym typeface="Times New Roman"/>
              </a:defRPr>
            </a:lvl5pPr>
            <a:lvl6pPr marL="457200" algn="l" rtl="0">
              <a:spcBef>
                <a:spcPts val="0"/>
              </a:spcBef>
              <a:spcAft>
                <a:spcPts val="0"/>
              </a:spcAft>
              <a:defRPr sz="4400">
                <a:solidFill>
                  <a:schemeClr val="lt2"/>
                </a:solidFill>
                <a:latin typeface="Times New Roman"/>
                <a:ea typeface="Times New Roman"/>
                <a:cs typeface="Times New Roman"/>
                <a:sym typeface="Times New Roman"/>
              </a:defRPr>
            </a:lvl6pPr>
            <a:lvl7pPr marL="914400" algn="l" rtl="0">
              <a:spcBef>
                <a:spcPts val="0"/>
              </a:spcBef>
              <a:spcAft>
                <a:spcPts val="0"/>
              </a:spcAft>
              <a:defRPr sz="4400">
                <a:solidFill>
                  <a:schemeClr val="lt2"/>
                </a:solidFill>
                <a:latin typeface="Times New Roman"/>
                <a:ea typeface="Times New Roman"/>
                <a:cs typeface="Times New Roman"/>
                <a:sym typeface="Times New Roman"/>
              </a:defRPr>
            </a:lvl7pPr>
            <a:lvl8pPr marL="1371600" algn="l" rtl="0">
              <a:spcBef>
                <a:spcPts val="0"/>
              </a:spcBef>
              <a:spcAft>
                <a:spcPts val="0"/>
              </a:spcAft>
              <a:defRPr sz="4400">
                <a:solidFill>
                  <a:schemeClr val="lt2"/>
                </a:solidFill>
                <a:latin typeface="Times New Roman"/>
                <a:ea typeface="Times New Roman"/>
                <a:cs typeface="Times New Roman"/>
                <a:sym typeface="Times New Roman"/>
              </a:defRPr>
            </a:lvl8pPr>
            <a:lvl9pPr marL="1828800" algn="l" rtl="0">
              <a:spcBef>
                <a:spcPts val="0"/>
              </a:spcBef>
              <a:spcAft>
                <a:spcPts val="0"/>
              </a:spcAft>
              <a:defRPr sz="4400">
                <a:solidFill>
                  <a:schemeClr val="lt2"/>
                </a:solidFill>
                <a:latin typeface="Times New Roman"/>
                <a:ea typeface="Times New Roman"/>
                <a:cs typeface="Times New Roman"/>
                <a:sym typeface="Times New Roman"/>
              </a:defRPr>
            </a:lvl9pPr>
          </a:lstStyle>
          <a:p>
            <a:endParaRPr/>
          </a:p>
        </p:txBody>
      </p:sp>
      <p:sp>
        <p:nvSpPr>
          <p:cNvPr id="125" name="Shape 125"/>
          <p:cNvSpPr txBox="1">
            <a:spLocks noGrp="1"/>
          </p:cNvSpPr>
          <p:nvPr>
            <p:ph type="body" idx="1"/>
          </p:nvPr>
        </p:nvSpPr>
        <p:spPr>
          <a:xfrm rot="5400000">
            <a:off x="2514599" y="152399"/>
            <a:ext cx="4114800" cy="7772400"/>
          </a:xfrm>
          <a:prstGeom prst="rect">
            <a:avLst/>
          </a:prstGeom>
          <a:noFill/>
          <a:ln>
            <a:noFill/>
          </a:ln>
        </p:spPr>
        <p:txBody>
          <a:bodyPr lIns="91425" tIns="91425" rIns="91425" bIns="91425" anchor="t" anchorCtr="0"/>
          <a:lstStyle>
            <a:lvl1pPr marL="342900" indent="-244475" algn="l" rtl="0">
              <a:spcBef>
                <a:spcPts val="640"/>
              </a:spcBef>
              <a:spcAft>
                <a:spcPts val="0"/>
              </a:spcAft>
              <a:buClr>
                <a:schemeClr val="accent2"/>
              </a:buClr>
              <a:buFont typeface="Arial"/>
              <a:buChar char="•"/>
              <a:defRPr sz="3200" b="1">
                <a:solidFill>
                  <a:schemeClr val="lt1"/>
                </a:solidFill>
                <a:latin typeface="Arial"/>
                <a:ea typeface="Arial"/>
                <a:cs typeface="Arial"/>
                <a:sym typeface="Arial"/>
              </a:defRPr>
            </a:lvl1pPr>
            <a:lvl2pPr marL="742950" indent="-177800" algn="l" rtl="0">
              <a:spcBef>
                <a:spcPts val="560"/>
              </a:spcBef>
              <a:spcAft>
                <a:spcPts val="0"/>
              </a:spcAft>
              <a:buClr>
                <a:schemeClr val="lt1"/>
              </a:buClr>
              <a:buFont typeface="Arial"/>
              <a:buChar char="•"/>
              <a:defRPr sz="2800" b="1">
                <a:solidFill>
                  <a:schemeClr val="lt1"/>
                </a:solidFill>
                <a:latin typeface="Arial"/>
                <a:ea typeface="Arial"/>
                <a:cs typeface="Arial"/>
                <a:sym typeface="Arial"/>
              </a:defRPr>
            </a:lvl2pPr>
            <a:lvl3pPr marL="1143000" indent="-136525" algn="l" rtl="0">
              <a:spcBef>
                <a:spcPts val="480"/>
              </a:spcBef>
              <a:spcAft>
                <a:spcPts val="0"/>
              </a:spcAft>
              <a:buClr>
                <a:schemeClr val="accent2"/>
              </a:buClr>
              <a:buFont typeface="Arial"/>
              <a:buChar char="•"/>
              <a:defRPr sz="2400" b="1">
                <a:solidFill>
                  <a:schemeClr val="lt1"/>
                </a:solidFill>
                <a:latin typeface="Arial"/>
                <a:ea typeface="Arial"/>
                <a:cs typeface="Arial"/>
                <a:sym typeface="Arial"/>
              </a:defRPr>
            </a:lvl3pPr>
            <a:lvl4pPr marL="1600200" indent="-152400" algn="l" rtl="0">
              <a:spcBef>
                <a:spcPts val="400"/>
              </a:spcBef>
              <a:spcAft>
                <a:spcPts val="0"/>
              </a:spcAft>
              <a:buClr>
                <a:schemeClr val="lt1"/>
              </a:buClr>
              <a:buFont typeface="Arial"/>
              <a:buChar char="•"/>
              <a:defRPr sz="2000" b="1">
                <a:solidFill>
                  <a:schemeClr val="lt1"/>
                </a:solidFill>
                <a:latin typeface="Arial"/>
                <a:ea typeface="Arial"/>
                <a:cs typeface="Arial"/>
                <a:sym typeface="Arial"/>
              </a:defRPr>
            </a:lvl4pPr>
            <a:lvl5pPr marL="20574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5pPr>
            <a:lvl6pPr marL="25146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6pPr>
            <a:lvl7pPr marL="29718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7pPr>
            <a:lvl8pPr marL="34290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8pPr>
            <a:lvl9pPr marL="38862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9pPr>
          </a:lstStyle>
          <a:p>
            <a:endParaRPr/>
          </a:p>
        </p:txBody>
      </p:sp>
      <p:sp>
        <p:nvSpPr>
          <p:cNvPr id="126" name="Shape 126"/>
          <p:cNvSpPr txBox="1">
            <a:spLocks noGrp="1"/>
          </p:cNvSpPr>
          <p:nvPr>
            <p:ph type="dt" idx="10"/>
          </p:nvPr>
        </p:nvSpPr>
        <p:spPr>
          <a:xfrm>
            <a:off x="685800" y="6172200"/>
            <a:ext cx="1904999" cy="457200"/>
          </a:xfrm>
          <a:prstGeom prst="rect">
            <a:avLst/>
          </a:prstGeom>
          <a:noFill/>
          <a:ln>
            <a:noFill/>
          </a:ln>
        </p:spPr>
        <p:txBody>
          <a:bodyPr lIns="91425" tIns="91425" rIns="91425" bIns="91425" anchor="ctr" anchorCtr="0"/>
          <a:lstStyle>
            <a:lvl1pPr marL="0" marR="0" indent="0" algn="l"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27" name="Shape 127"/>
          <p:cNvSpPr txBox="1">
            <a:spLocks noGrp="1"/>
          </p:cNvSpPr>
          <p:nvPr>
            <p:ph type="ftr" idx="11"/>
          </p:nvPr>
        </p:nvSpPr>
        <p:spPr>
          <a:xfrm>
            <a:off x="3124200" y="6172200"/>
            <a:ext cx="2895600" cy="457200"/>
          </a:xfrm>
          <a:prstGeom prst="rect">
            <a:avLst/>
          </a:prstGeom>
          <a:noFill/>
          <a:ln>
            <a:noFill/>
          </a:ln>
        </p:spPr>
        <p:txBody>
          <a:bodyPr lIns="91425" tIns="91425" rIns="91425" bIns="91425" anchor="ctr" anchorCtr="0"/>
          <a:lstStyle>
            <a:lvl1pPr marL="0" marR="0" indent="0" algn="ct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28" name="Shape 128"/>
          <p:cNvSpPr txBox="1">
            <a:spLocks noGrp="1"/>
          </p:cNvSpPr>
          <p:nvPr>
            <p:ph type="sldNum" idx="12"/>
          </p:nvPr>
        </p:nvSpPr>
        <p:spPr>
          <a:xfrm>
            <a:off x="6553200" y="6172200"/>
            <a:ext cx="1904999" cy="457200"/>
          </a:xfrm>
          <a:prstGeom prst="rect">
            <a:avLst/>
          </a:prstGeom>
          <a:noFill/>
          <a:ln>
            <a:noFill/>
          </a:ln>
        </p:spPr>
        <p:txBody>
          <a:bodyPr lIns="91425" tIns="91425" rIns="91425" bIns="91425" anchor="ctr" anchorCtr="0"/>
          <a:lstStyle>
            <a:lvl1pPr marL="0" marR="0" indent="0" algn="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TitleAndTx" type="vertTitleAndTx">
  <p:cSld name="vertTitleAndTx">
    <p:spTree>
      <p:nvGrpSpPr>
        <p:cNvPr id="1" name="Shape 129"/>
        <p:cNvGrpSpPr/>
        <p:nvPr/>
      </p:nvGrpSpPr>
      <p:grpSpPr>
        <a:xfrm>
          <a:off x="0" y="0"/>
          <a:ext cx="0" cy="0"/>
          <a:chOff x="0" y="0"/>
          <a:chExt cx="0" cy="0"/>
        </a:xfrm>
      </p:grpSpPr>
      <p:sp>
        <p:nvSpPr>
          <p:cNvPr id="130" name="Shape 130"/>
          <p:cNvSpPr txBox="1">
            <a:spLocks noGrp="1"/>
          </p:cNvSpPr>
          <p:nvPr>
            <p:ph type="title"/>
          </p:nvPr>
        </p:nvSpPr>
        <p:spPr>
          <a:xfrm rot="5400000">
            <a:off x="4743453" y="2381249"/>
            <a:ext cx="5486399" cy="1943100"/>
          </a:xfrm>
          <a:prstGeom prst="rect">
            <a:avLst/>
          </a:prstGeom>
          <a:noFill/>
          <a:ln>
            <a:noFill/>
          </a:ln>
        </p:spPr>
        <p:txBody>
          <a:bodyPr lIns="91425" tIns="91425" rIns="91425" bIns="91425" anchor="ctr" anchorCtr="0"/>
          <a:lstStyle>
            <a:lvl1pPr algn="l" rtl="0">
              <a:spcBef>
                <a:spcPts val="0"/>
              </a:spcBef>
              <a:spcAft>
                <a:spcPts val="0"/>
              </a:spcAft>
              <a:defRPr sz="4400">
                <a:solidFill>
                  <a:schemeClr val="lt2"/>
                </a:solidFill>
                <a:latin typeface="Times New Roman"/>
                <a:ea typeface="Times New Roman"/>
                <a:cs typeface="Times New Roman"/>
                <a:sym typeface="Times New Roman"/>
              </a:defRPr>
            </a:lvl1pPr>
            <a:lvl2pPr algn="l" rtl="0">
              <a:spcBef>
                <a:spcPts val="0"/>
              </a:spcBef>
              <a:spcAft>
                <a:spcPts val="0"/>
              </a:spcAft>
              <a:defRPr sz="4400">
                <a:solidFill>
                  <a:schemeClr val="lt2"/>
                </a:solidFill>
                <a:latin typeface="Times New Roman"/>
                <a:ea typeface="Times New Roman"/>
                <a:cs typeface="Times New Roman"/>
                <a:sym typeface="Times New Roman"/>
              </a:defRPr>
            </a:lvl2pPr>
            <a:lvl3pPr algn="l" rtl="0">
              <a:spcBef>
                <a:spcPts val="0"/>
              </a:spcBef>
              <a:spcAft>
                <a:spcPts val="0"/>
              </a:spcAft>
              <a:defRPr sz="4400">
                <a:solidFill>
                  <a:schemeClr val="lt2"/>
                </a:solidFill>
                <a:latin typeface="Times New Roman"/>
                <a:ea typeface="Times New Roman"/>
                <a:cs typeface="Times New Roman"/>
                <a:sym typeface="Times New Roman"/>
              </a:defRPr>
            </a:lvl3pPr>
            <a:lvl4pPr algn="l" rtl="0">
              <a:spcBef>
                <a:spcPts val="0"/>
              </a:spcBef>
              <a:spcAft>
                <a:spcPts val="0"/>
              </a:spcAft>
              <a:defRPr sz="4400">
                <a:solidFill>
                  <a:schemeClr val="lt2"/>
                </a:solidFill>
                <a:latin typeface="Times New Roman"/>
                <a:ea typeface="Times New Roman"/>
                <a:cs typeface="Times New Roman"/>
                <a:sym typeface="Times New Roman"/>
              </a:defRPr>
            </a:lvl4pPr>
            <a:lvl5pPr algn="l" rtl="0">
              <a:spcBef>
                <a:spcPts val="0"/>
              </a:spcBef>
              <a:spcAft>
                <a:spcPts val="0"/>
              </a:spcAft>
              <a:defRPr sz="4400">
                <a:solidFill>
                  <a:schemeClr val="lt2"/>
                </a:solidFill>
                <a:latin typeface="Times New Roman"/>
                <a:ea typeface="Times New Roman"/>
                <a:cs typeface="Times New Roman"/>
                <a:sym typeface="Times New Roman"/>
              </a:defRPr>
            </a:lvl5pPr>
            <a:lvl6pPr marL="457200" algn="l" rtl="0">
              <a:spcBef>
                <a:spcPts val="0"/>
              </a:spcBef>
              <a:spcAft>
                <a:spcPts val="0"/>
              </a:spcAft>
              <a:defRPr sz="4400">
                <a:solidFill>
                  <a:schemeClr val="lt2"/>
                </a:solidFill>
                <a:latin typeface="Times New Roman"/>
                <a:ea typeface="Times New Roman"/>
                <a:cs typeface="Times New Roman"/>
                <a:sym typeface="Times New Roman"/>
              </a:defRPr>
            </a:lvl6pPr>
            <a:lvl7pPr marL="914400" algn="l" rtl="0">
              <a:spcBef>
                <a:spcPts val="0"/>
              </a:spcBef>
              <a:spcAft>
                <a:spcPts val="0"/>
              </a:spcAft>
              <a:defRPr sz="4400">
                <a:solidFill>
                  <a:schemeClr val="lt2"/>
                </a:solidFill>
                <a:latin typeface="Times New Roman"/>
                <a:ea typeface="Times New Roman"/>
                <a:cs typeface="Times New Roman"/>
                <a:sym typeface="Times New Roman"/>
              </a:defRPr>
            </a:lvl7pPr>
            <a:lvl8pPr marL="1371600" algn="l" rtl="0">
              <a:spcBef>
                <a:spcPts val="0"/>
              </a:spcBef>
              <a:spcAft>
                <a:spcPts val="0"/>
              </a:spcAft>
              <a:defRPr sz="4400">
                <a:solidFill>
                  <a:schemeClr val="lt2"/>
                </a:solidFill>
                <a:latin typeface="Times New Roman"/>
                <a:ea typeface="Times New Roman"/>
                <a:cs typeface="Times New Roman"/>
                <a:sym typeface="Times New Roman"/>
              </a:defRPr>
            </a:lvl8pPr>
            <a:lvl9pPr marL="1828800" algn="l" rtl="0">
              <a:spcBef>
                <a:spcPts val="0"/>
              </a:spcBef>
              <a:spcAft>
                <a:spcPts val="0"/>
              </a:spcAft>
              <a:defRPr sz="4400">
                <a:solidFill>
                  <a:schemeClr val="lt2"/>
                </a:solidFill>
                <a:latin typeface="Times New Roman"/>
                <a:ea typeface="Times New Roman"/>
                <a:cs typeface="Times New Roman"/>
                <a:sym typeface="Times New Roman"/>
              </a:defRPr>
            </a:lvl9pPr>
          </a:lstStyle>
          <a:p>
            <a:endParaRPr/>
          </a:p>
        </p:txBody>
      </p:sp>
      <p:sp>
        <p:nvSpPr>
          <p:cNvPr id="131" name="Shape 131"/>
          <p:cNvSpPr txBox="1">
            <a:spLocks noGrp="1"/>
          </p:cNvSpPr>
          <p:nvPr>
            <p:ph type="body" idx="1"/>
          </p:nvPr>
        </p:nvSpPr>
        <p:spPr>
          <a:xfrm rot="5400000">
            <a:off x="781053" y="514349"/>
            <a:ext cx="5486399" cy="5676900"/>
          </a:xfrm>
          <a:prstGeom prst="rect">
            <a:avLst/>
          </a:prstGeom>
          <a:noFill/>
          <a:ln>
            <a:noFill/>
          </a:ln>
        </p:spPr>
        <p:txBody>
          <a:bodyPr lIns="91425" tIns="91425" rIns="91425" bIns="91425" anchor="t" anchorCtr="0"/>
          <a:lstStyle>
            <a:lvl1pPr marL="342900" indent="-244475" algn="l" rtl="0">
              <a:spcBef>
                <a:spcPts val="640"/>
              </a:spcBef>
              <a:spcAft>
                <a:spcPts val="0"/>
              </a:spcAft>
              <a:buClr>
                <a:schemeClr val="accent2"/>
              </a:buClr>
              <a:buFont typeface="Arial"/>
              <a:buChar char="•"/>
              <a:defRPr sz="3200" b="1">
                <a:solidFill>
                  <a:schemeClr val="lt1"/>
                </a:solidFill>
                <a:latin typeface="Arial"/>
                <a:ea typeface="Arial"/>
                <a:cs typeface="Arial"/>
                <a:sym typeface="Arial"/>
              </a:defRPr>
            </a:lvl1pPr>
            <a:lvl2pPr marL="742950" indent="-177800" algn="l" rtl="0">
              <a:spcBef>
                <a:spcPts val="560"/>
              </a:spcBef>
              <a:spcAft>
                <a:spcPts val="0"/>
              </a:spcAft>
              <a:buClr>
                <a:schemeClr val="lt1"/>
              </a:buClr>
              <a:buFont typeface="Arial"/>
              <a:buChar char="•"/>
              <a:defRPr sz="2800" b="1">
                <a:solidFill>
                  <a:schemeClr val="lt1"/>
                </a:solidFill>
                <a:latin typeface="Arial"/>
                <a:ea typeface="Arial"/>
                <a:cs typeface="Arial"/>
                <a:sym typeface="Arial"/>
              </a:defRPr>
            </a:lvl2pPr>
            <a:lvl3pPr marL="1143000" indent="-136525" algn="l" rtl="0">
              <a:spcBef>
                <a:spcPts val="480"/>
              </a:spcBef>
              <a:spcAft>
                <a:spcPts val="0"/>
              </a:spcAft>
              <a:buClr>
                <a:schemeClr val="accent2"/>
              </a:buClr>
              <a:buFont typeface="Arial"/>
              <a:buChar char="•"/>
              <a:defRPr sz="2400" b="1">
                <a:solidFill>
                  <a:schemeClr val="lt1"/>
                </a:solidFill>
                <a:latin typeface="Arial"/>
                <a:ea typeface="Arial"/>
                <a:cs typeface="Arial"/>
                <a:sym typeface="Arial"/>
              </a:defRPr>
            </a:lvl3pPr>
            <a:lvl4pPr marL="1600200" indent="-152400" algn="l" rtl="0">
              <a:spcBef>
                <a:spcPts val="400"/>
              </a:spcBef>
              <a:spcAft>
                <a:spcPts val="0"/>
              </a:spcAft>
              <a:buClr>
                <a:schemeClr val="lt1"/>
              </a:buClr>
              <a:buFont typeface="Arial"/>
              <a:buChar char="•"/>
              <a:defRPr sz="2000" b="1">
                <a:solidFill>
                  <a:schemeClr val="lt1"/>
                </a:solidFill>
                <a:latin typeface="Arial"/>
                <a:ea typeface="Arial"/>
                <a:cs typeface="Arial"/>
                <a:sym typeface="Arial"/>
              </a:defRPr>
            </a:lvl4pPr>
            <a:lvl5pPr marL="20574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5pPr>
            <a:lvl6pPr marL="25146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6pPr>
            <a:lvl7pPr marL="29718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7pPr>
            <a:lvl8pPr marL="34290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8pPr>
            <a:lvl9pPr marL="38862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9pPr>
          </a:lstStyle>
          <a:p>
            <a:endParaRPr/>
          </a:p>
        </p:txBody>
      </p:sp>
      <p:sp>
        <p:nvSpPr>
          <p:cNvPr id="132" name="Shape 132"/>
          <p:cNvSpPr txBox="1">
            <a:spLocks noGrp="1"/>
          </p:cNvSpPr>
          <p:nvPr>
            <p:ph type="dt" idx="10"/>
          </p:nvPr>
        </p:nvSpPr>
        <p:spPr>
          <a:xfrm>
            <a:off x="685800" y="6172200"/>
            <a:ext cx="1904999" cy="457200"/>
          </a:xfrm>
          <a:prstGeom prst="rect">
            <a:avLst/>
          </a:prstGeom>
          <a:noFill/>
          <a:ln>
            <a:noFill/>
          </a:ln>
        </p:spPr>
        <p:txBody>
          <a:bodyPr lIns="91425" tIns="91425" rIns="91425" bIns="91425" anchor="ctr" anchorCtr="0"/>
          <a:lstStyle>
            <a:lvl1pPr marL="0" marR="0" indent="0" algn="l"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33" name="Shape 133"/>
          <p:cNvSpPr txBox="1">
            <a:spLocks noGrp="1"/>
          </p:cNvSpPr>
          <p:nvPr>
            <p:ph type="ftr" idx="11"/>
          </p:nvPr>
        </p:nvSpPr>
        <p:spPr>
          <a:xfrm>
            <a:off x="3124200" y="6172200"/>
            <a:ext cx="2895600" cy="457200"/>
          </a:xfrm>
          <a:prstGeom prst="rect">
            <a:avLst/>
          </a:prstGeom>
          <a:noFill/>
          <a:ln>
            <a:noFill/>
          </a:ln>
        </p:spPr>
        <p:txBody>
          <a:bodyPr lIns="91425" tIns="91425" rIns="91425" bIns="91425" anchor="ctr" anchorCtr="0"/>
          <a:lstStyle>
            <a:lvl1pPr marL="0" marR="0" indent="0" algn="ct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34" name="Shape 134"/>
          <p:cNvSpPr txBox="1">
            <a:spLocks noGrp="1"/>
          </p:cNvSpPr>
          <p:nvPr>
            <p:ph type="sldNum" idx="12"/>
          </p:nvPr>
        </p:nvSpPr>
        <p:spPr>
          <a:xfrm>
            <a:off x="6553200" y="6172200"/>
            <a:ext cx="1904999" cy="457200"/>
          </a:xfrm>
          <a:prstGeom prst="rect">
            <a:avLst/>
          </a:prstGeom>
          <a:noFill/>
          <a:ln>
            <a:noFill/>
          </a:ln>
        </p:spPr>
        <p:txBody>
          <a:bodyPr lIns="91425" tIns="91425" rIns="91425" bIns="91425" anchor="ctr" anchorCtr="0"/>
          <a:lstStyle>
            <a:lvl1pPr marL="0" marR="0" indent="0" algn="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xAndObj" type="txAndObj">
  <p:cSld name="txAndObj">
    <p:spTree>
      <p:nvGrpSpPr>
        <p:cNvPr id="1" name="Shape 135"/>
        <p:cNvGrpSpPr/>
        <p:nvPr/>
      </p:nvGrpSpPr>
      <p:grpSpPr>
        <a:xfrm>
          <a:off x="0" y="0"/>
          <a:ext cx="0" cy="0"/>
          <a:chOff x="0" y="0"/>
          <a:chExt cx="0" cy="0"/>
        </a:xfrm>
      </p:grpSpPr>
      <p:sp>
        <p:nvSpPr>
          <p:cNvPr id="136" name="Shape 136"/>
          <p:cNvSpPr txBox="1">
            <a:spLocks noGrp="1"/>
          </p:cNvSpPr>
          <p:nvPr>
            <p:ph type="title"/>
          </p:nvPr>
        </p:nvSpPr>
        <p:spPr>
          <a:xfrm>
            <a:off x="685800" y="609600"/>
            <a:ext cx="7772400" cy="1143000"/>
          </a:xfrm>
          <a:prstGeom prst="rect">
            <a:avLst/>
          </a:prstGeom>
          <a:noFill/>
          <a:ln>
            <a:noFill/>
          </a:ln>
        </p:spPr>
        <p:txBody>
          <a:bodyPr lIns="91425" tIns="91425" rIns="91425" bIns="91425" anchor="ctr" anchorCtr="0"/>
          <a:lstStyle>
            <a:lvl1pPr algn="l" rtl="0">
              <a:spcBef>
                <a:spcPts val="0"/>
              </a:spcBef>
              <a:spcAft>
                <a:spcPts val="0"/>
              </a:spcAft>
              <a:defRPr sz="4400">
                <a:solidFill>
                  <a:schemeClr val="lt2"/>
                </a:solidFill>
                <a:latin typeface="Times New Roman"/>
                <a:ea typeface="Times New Roman"/>
                <a:cs typeface="Times New Roman"/>
                <a:sym typeface="Times New Roman"/>
              </a:defRPr>
            </a:lvl1pPr>
            <a:lvl2pPr algn="l" rtl="0">
              <a:spcBef>
                <a:spcPts val="0"/>
              </a:spcBef>
              <a:spcAft>
                <a:spcPts val="0"/>
              </a:spcAft>
              <a:defRPr sz="4400">
                <a:solidFill>
                  <a:schemeClr val="lt2"/>
                </a:solidFill>
                <a:latin typeface="Times New Roman"/>
                <a:ea typeface="Times New Roman"/>
                <a:cs typeface="Times New Roman"/>
                <a:sym typeface="Times New Roman"/>
              </a:defRPr>
            </a:lvl2pPr>
            <a:lvl3pPr algn="l" rtl="0">
              <a:spcBef>
                <a:spcPts val="0"/>
              </a:spcBef>
              <a:spcAft>
                <a:spcPts val="0"/>
              </a:spcAft>
              <a:defRPr sz="4400">
                <a:solidFill>
                  <a:schemeClr val="lt2"/>
                </a:solidFill>
                <a:latin typeface="Times New Roman"/>
                <a:ea typeface="Times New Roman"/>
                <a:cs typeface="Times New Roman"/>
                <a:sym typeface="Times New Roman"/>
              </a:defRPr>
            </a:lvl3pPr>
            <a:lvl4pPr algn="l" rtl="0">
              <a:spcBef>
                <a:spcPts val="0"/>
              </a:spcBef>
              <a:spcAft>
                <a:spcPts val="0"/>
              </a:spcAft>
              <a:defRPr sz="4400">
                <a:solidFill>
                  <a:schemeClr val="lt2"/>
                </a:solidFill>
                <a:latin typeface="Times New Roman"/>
                <a:ea typeface="Times New Roman"/>
                <a:cs typeface="Times New Roman"/>
                <a:sym typeface="Times New Roman"/>
              </a:defRPr>
            </a:lvl4pPr>
            <a:lvl5pPr algn="l" rtl="0">
              <a:spcBef>
                <a:spcPts val="0"/>
              </a:spcBef>
              <a:spcAft>
                <a:spcPts val="0"/>
              </a:spcAft>
              <a:defRPr sz="4400">
                <a:solidFill>
                  <a:schemeClr val="lt2"/>
                </a:solidFill>
                <a:latin typeface="Times New Roman"/>
                <a:ea typeface="Times New Roman"/>
                <a:cs typeface="Times New Roman"/>
                <a:sym typeface="Times New Roman"/>
              </a:defRPr>
            </a:lvl5pPr>
            <a:lvl6pPr marL="457200" algn="l" rtl="0">
              <a:spcBef>
                <a:spcPts val="0"/>
              </a:spcBef>
              <a:spcAft>
                <a:spcPts val="0"/>
              </a:spcAft>
              <a:defRPr sz="4400">
                <a:solidFill>
                  <a:schemeClr val="lt2"/>
                </a:solidFill>
                <a:latin typeface="Times New Roman"/>
                <a:ea typeface="Times New Roman"/>
                <a:cs typeface="Times New Roman"/>
                <a:sym typeface="Times New Roman"/>
              </a:defRPr>
            </a:lvl6pPr>
            <a:lvl7pPr marL="914400" algn="l" rtl="0">
              <a:spcBef>
                <a:spcPts val="0"/>
              </a:spcBef>
              <a:spcAft>
                <a:spcPts val="0"/>
              </a:spcAft>
              <a:defRPr sz="4400">
                <a:solidFill>
                  <a:schemeClr val="lt2"/>
                </a:solidFill>
                <a:latin typeface="Times New Roman"/>
                <a:ea typeface="Times New Roman"/>
                <a:cs typeface="Times New Roman"/>
                <a:sym typeface="Times New Roman"/>
              </a:defRPr>
            </a:lvl7pPr>
            <a:lvl8pPr marL="1371600" algn="l" rtl="0">
              <a:spcBef>
                <a:spcPts val="0"/>
              </a:spcBef>
              <a:spcAft>
                <a:spcPts val="0"/>
              </a:spcAft>
              <a:defRPr sz="4400">
                <a:solidFill>
                  <a:schemeClr val="lt2"/>
                </a:solidFill>
                <a:latin typeface="Times New Roman"/>
                <a:ea typeface="Times New Roman"/>
                <a:cs typeface="Times New Roman"/>
                <a:sym typeface="Times New Roman"/>
              </a:defRPr>
            </a:lvl8pPr>
            <a:lvl9pPr marL="1828800" algn="l" rtl="0">
              <a:spcBef>
                <a:spcPts val="0"/>
              </a:spcBef>
              <a:spcAft>
                <a:spcPts val="0"/>
              </a:spcAft>
              <a:defRPr sz="4400">
                <a:solidFill>
                  <a:schemeClr val="lt2"/>
                </a:solidFill>
                <a:latin typeface="Times New Roman"/>
                <a:ea typeface="Times New Roman"/>
                <a:cs typeface="Times New Roman"/>
                <a:sym typeface="Times New Roman"/>
              </a:defRPr>
            </a:lvl9pPr>
          </a:lstStyle>
          <a:p>
            <a:endParaRPr/>
          </a:p>
        </p:txBody>
      </p:sp>
      <p:sp>
        <p:nvSpPr>
          <p:cNvPr id="137" name="Shape 137"/>
          <p:cNvSpPr txBox="1">
            <a:spLocks noGrp="1"/>
          </p:cNvSpPr>
          <p:nvPr>
            <p:ph type="body" idx="1"/>
          </p:nvPr>
        </p:nvSpPr>
        <p:spPr>
          <a:xfrm>
            <a:off x="685800" y="1981200"/>
            <a:ext cx="3809999" cy="4114800"/>
          </a:xfrm>
          <a:prstGeom prst="rect">
            <a:avLst/>
          </a:prstGeom>
          <a:noFill/>
          <a:ln>
            <a:noFill/>
          </a:ln>
        </p:spPr>
        <p:txBody>
          <a:bodyPr lIns="91425" tIns="91425" rIns="91425" bIns="91425" anchor="t" anchorCtr="0"/>
          <a:lstStyle>
            <a:lvl1pPr marL="342900" indent="-244475" algn="l" rtl="0">
              <a:spcBef>
                <a:spcPts val="640"/>
              </a:spcBef>
              <a:spcAft>
                <a:spcPts val="0"/>
              </a:spcAft>
              <a:buClr>
                <a:schemeClr val="accent2"/>
              </a:buClr>
              <a:buFont typeface="Arial"/>
              <a:buChar char="•"/>
              <a:defRPr sz="3200" b="1">
                <a:solidFill>
                  <a:schemeClr val="lt1"/>
                </a:solidFill>
                <a:latin typeface="Arial"/>
                <a:ea typeface="Arial"/>
                <a:cs typeface="Arial"/>
                <a:sym typeface="Arial"/>
              </a:defRPr>
            </a:lvl1pPr>
            <a:lvl2pPr marL="742950" indent="-177800" algn="l" rtl="0">
              <a:spcBef>
                <a:spcPts val="560"/>
              </a:spcBef>
              <a:spcAft>
                <a:spcPts val="0"/>
              </a:spcAft>
              <a:buClr>
                <a:schemeClr val="lt1"/>
              </a:buClr>
              <a:buFont typeface="Arial"/>
              <a:buChar char="•"/>
              <a:defRPr sz="2800" b="1">
                <a:solidFill>
                  <a:schemeClr val="lt1"/>
                </a:solidFill>
                <a:latin typeface="Arial"/>
                <a:ea typeface="Arial"/>
                <a:cs typeface="Arial"/>
                <a:sym typeface="Arial"/>
              </a:defRPr>
            </a:lvl2pPr>
            <a:lvl3pPr marL="1143000" indent="-136525" algn="l" rtl="0">
              <a:spcBef>
                <a:spcPts val="480"/>
              </a:spcBef>
              <a:spcAft>
                <a:spcPts val="0"/>
              </a:spcAft>
              <a:buClr>
                <a:schemeClr val="accent2"/>
              </a:buClr>
              <a:buFont typeface="Arial"/>
              <a:buChar char="•"/>
              <a:defRPr sz="2400" b="1">
                <a:solidFill>
                  <a:schemeClr val="lt1"/>
                </a:solidFill>
                <a:latin typeface="Arial"/>
                <a:ea typeface="Arial"/>
                <a:cs typeface="Arial"/>
                <a:sym typeface="Arial"/>
              </a:defRPr>
            </a:lvl3pPr>
            <a:lvl4pPr marL="1600200" indent="-152400" algn="l" rtl="0">
              <a:spcBef>
                <a:spcPts val="400"/>
              </a:spcBef>
              <a:spcAft>
                <a:spcPts val="0"/>
              </a:spcAft>
              <a:buClr>
                <a:schemeClr val="lt1"/>
              </a:buClr>
              <a:buFont typeface="Arial"/>
              <a:buChar char="•"/>
              <a:defRPr sz="2000" b="1">
                <a:solidFill>
                  <a:schemeClr val="lt1"/>
                </a:solidFill>
                <a:latin typeface="Arial"/>
                <a:ea typeface="Arial"/>
                <a:cs typeface="Arial"/>
                <a:sym typeface="Arial"/>
              </a:defRPr>
            </a:lvl4pPr>
            <a:lvl5pPr marL="20574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5pPr>
            <a:lvl6pPr marL="25146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6pPr>
            <a:lvl7pPr marL="29718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7pPr>
            <a:lvl8pPr marL="34290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8pPr>
            <a:lvl9pPr marL="38862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9pPr>
          </a:lstStyle>
          <a:p>
            <a:endParaRPr/>
          </a:p>
        </p:txBody>
      </p:sp>
      <p:sp>
        <p:nvSpPr>
          <p:cNvPr id="138" name="Shape 138"/>
          <p:cNvSpPr txBox="1">
            <a:spLocks noGrp="1"/>
          </p:cNvSpPr>
          <p:nvPr>
            <p:ph type="body" idx="2"/>
          </p:nvPr>
        </p:nvSpPr>
        <p:spPr>
          <a:xfrm>
            <a:off x="4648200" y="1981200"/>
            <a:ext cx="3809999" cy="4114800"/>
          </a:xfrm>
          <a:prstGeom prst="rect">
            <a:avLst/>
          </a:prstGeom>
          <a:noFill/>
          <a:ln>
            <a:noFill/>
          </a:ln>
        </p:spPr>
        <p:txBody>
          <a:bodyPr lIns="91425" tIns="91425" rIns="91425" bIns="91425" anchor="t" anchorCtr="0"/>
          <a:lstStyle>
            <a:lvl1pPr marL="342900" indent="-244475" algn="l" rtl="0">
              <a:spcBef>
                <a:spcPts val="640"/>
              </a:spcBef>
              <a:spcAft>
                <a:spcPts val="0"/>
              </a:spcAft>
              <a:buClr>
                <a:schemeClr val="accent2"/>
              </a:buClr>
              <a:buFont typeface="Arial"/>
              <a:buChar char="•"/>
              <a:defRPr sz="3200" b="1">
                <a:solidFill>
                  <a:schemeClr val="lt1"/>
                </a:solidFill>
                <a:latin typeface="Arial"/>
                <a:ea typeface="Arial"/>
                <a:cs typeface="Arial"/>
                <a:sym typeface="Arial"/>
              </a:defRPr>
            </a:lvl1pPr>
            <a:lvl2pPr marL="742950" indent="-177800" algn="l" rtl="0">
              <a:spcBef>
                <a:spcPts val="560"/>
              </a:spcBef>
              <a:spcAft>
                <a:spcPts val="0"/>
              </a:spcAft>
              <a:buClr>
                <a:schemeClr val="lt1"/>
              </a:buClr>
              <a:buFont typeface="Arial"/>
              <a:buChar char="•"/>
              <a:defRPr sz="2800" b="1">
                <a:solidFill>
                  <a:schemeClr val="lt1"/>
                </a:solidFill>
                <a:latin typeface="Arial"/>
                <a:ea typeface="Arial"/>
                <a:cs typeface="Arial"/>
                <a:sym typeface="Arial"/>
              </a:defRPr>
            </a:lvl2pPr>
            <a:lvl3pPr marL="1143000" indent="-136525" algn="l" rtl="0">
              <a:spcBef>
                <a:spcPts val="480"/>
              </a:spcBef>
              <a:spcAft>
                <a:spcPts val="0"/>
              </a:spcAft>
              <a:buClr>
                <a:schemeClr val="accent2"/>
              </a:buClr>
              <a:buFont typeface="Arial"/>
              <a:buChar char="•"/>
              <a:defRPr sz="2400" b="1">
                <a:solidFill>
                  <a:schemeClr val="lt1"/>
                </a:solidFill>
                <a:latin typeface="Arial"/>
                <a:ea typeface="Arial"/>
                <a:cs typeface="Arial"/>
                <a:sym typeface="Arial"/>
              </a:defRPr>
            </a:lvl3pPr>
            <a:lvl4pPr marL="1600200" indent="-152400" algn="l" rtl="0">
              <a:spcBef>
                <a:spcPts val="400"/>
              </a:spcBef>
              <a:spcAft>
                <a:spcPts val="0"/>
              </a:spcAft>
              <a:buClr>
                <a:schemeClr val="lt1"/>
              </a:buClr>
              <a:buFont typeface="Arial"/>
              <a:buChar char="•"/>
              <a:defRPr sz="2000" b="1">
                <a:solidFill>
                  <a:schemeClr val="lt1"/>
                </a:solidFill>
                <a:latin typeface="Arial"/>
                <a:ea typeface="Arial"/>
                <a:cs typeface="Arial"/>
                <a:sym typeface="Arial"/>
              </a:defRPr>
            </a:lvl4pPr>
            <a:lvl5pPr marL="20574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5pPr>
            <a:lvl6pPr marL="25146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6pPr>
            <a:lvl7pPr marL="29718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7pPr>
            <a:lvl8pPr marL="34290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8pPr>
            <a:lvl9pPr marL="38862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9pPr>
          </a:lstStyle>
          <a:p>
            <a:endParaRPr/>
          </a:p>
        </p:txBody>
      </p:sp>
      <p:sp>
        <p:nvSpPr>
          <p:cNvPr id="139" name="Shape 139"/>
          <p:cNvSpPr txBox="1">
            <a:spLocks noGrp="1"/>
          </p:cNvSpPr>
          <p:nvPr>
            <p:ph type="dt" idx="10"/>
          </p:nvPr>
        </p:nvSpPr>
        <p:spPr>
          <a:xfrm>
            <a:off x="685800" y="6172200"/>
            <a:ext cx="1904999" cy="457200"/>
          </a:xfrm>
          <a:prstGeom prst="rect">
            <a:avLst/>
          </a:prstGeom>
          <a:noFill/>
          <a:ln>
            <a:noFill/>
          </a:ln>
        </p:spPr>
        <p:txBody>
          <a:bodyPr lIns="91425" tIns="91425" rIns="91425" bIns="91425" anchor="ctr" anchorCtr="0"/>
          <a:lstStyle>
            <a:lvl1pPr marL="0" marR="0" indent="0" algn="l"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40" name="Shape 140"/>
          <p:cNvSpPr txBox="1">
            <a:spLocks noGrp="1"/>
          </p:cNvSpPr>
          <p:nvPr>
            <p:ph type="ftr" idx="11"/>
          </p:nvPr>
        </p:nvSpPr>
        <p:spPr>
          <a:xfrm>
            <a:off x="3124200" y="6172200"/>
            <a:ext cx="2895600" cy="457200"/>
          </a:xfrm>
          <a:prstGeom prst="rect">
            <a:avLst/>
          </a:prstGeom>
          <a:noFill/>
          <a:ln>
            <a:noFill/>
          </a:ln>
        </p:spPr>
        <p:txBody>
          <a:bodyPr lIns="91425" tIns="91425" rIns="91425" bIns="91425" anchor="ctr" anchorCtr="0"/>
          <a:lstStyle>
            <a:lvl1pPr marL="0" marR="0" indent="0" algn="ct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41" name="Shape 141"/>
          <p:cNvSpPr txBox="1">
            <a:spLocks noGrp="1"/>
          </p:cNvSpPr>
          <p:nvPr>
            <p:ph type="sldNum" idx="12"/>
          </p:nvPr>
        </p:nvSpPr>
        <p:spPr>
          <a:xfrm>
            <a:off x="6553200" y="6172200"/>
            <a:ext cx="1904999" cy="457200"/>
          </a:xfrm>
          <a:prstGeom prst="rect">
            <a:avLst/>
          </a:prstGeom>
          <a:noFill/>
          <a:ln>
            <a:noFill/>
          </a:ln>
        </p:spPr>
        <p:txBody>
          <a:bodyPr lIns="91425" tIns="91425" rIns="91425" bIns="91425" anchor="ctr" anchorCtr="0"/>
          <a:lstStyle>
            <a:lvl1pPr marL="0" marR="0" indent="0" algn="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xAndTwoObj" type="txAndTwoObj">
  <p:cSld name="txAndTwoObj">
    <p:spTree>
      <p:nvGrpSpPr>
        <p:cNvPr id="1" name="Shape 142"/>
        <p:cNvGrpSpPr/>
        <p:nvPr/>
      </p:nvGrpSpPr>
      <p:grpSpPr>
        <a:xfrm>
          <a:off x="0" y="0"/>
          <a:ext cx="0" cy="0"/>
          <a:chOff x="0" y="0"/>
          <a:chExt cx="0" cy="0"/>
        </a:xfrm>
      </p:grpSpPr>
      <p:sp>
        <p:nvSpPr>
          <p:cNvPr id="143" name="Shape 143"/>
          <p:cNvSpPr txBox="1">
            <a:spLocks noGrp="1"/>
          </p:cNvSpPr>
          <p:nvPr>
            <p:ph type="title"/>
          </p:nvPr>
        </p:nvSpPr>
        <p:spPr>
          <a:xfrm>
            <a:off x="685800" y="609600"/>
            <a:ext cx="7772400" cy="1143000"/>
          </a:xfrm>
          <a:prstGeom prst="rect">
            <a:avLst/>
          </a:prstGeom>
          <a:noFill/>
          <a:ln>
            <a:noFill/>
          </a:ln>
        </p:spPr>
        <p:txBody>
          <a:bodyPr lIns="91425" tIns="91425" rIns="91425" bIns="91425" anchor="ctr" anchorCtr="0"/>
          <a:lstStyle>
            <a:lvl1pPr algn="l" rtl="0">
              <a:spcBef>
                <a:spcPts val="0"/>
              </a:spcBef>
              <a:spcAft>
                <a:spcPts val="0"/>
              </a:spcAft>
              <a:defRPr sz="4400">
                <a:solidFill>
                  <a:schemeClr val="lt2"/>
                </a:solidFill>
                <a:latin typeface="Times New Roman"/>
                <a:ea typeface="Times New Roman"/>
                <a:cs typeface="Times New Roman"/>
                <a:sym typeface="Times New Roman"/>
              </a:defRPr>
            </a:lvl1pPr>
            <a:lvl2pPr algn="l" rtl="0">
              <a:spcBef>
                <a:spcPts val="0"/>
              </a:spcBef>
              <a:spcAft>
                <a:spcPts val="0"/>
              </a:spcAft>
              <a:defRPr sz="4400">
                <a:solidFill>
                  <a:schemeClr val="lt2"/>
                </a:solidFill>
                <a:latin typeface="Times New Roman"/>
                <a:ea typeface="Times New Roman"/>
                <a:cs typeface="Times New Roman"/>
                <a:sym typeface="Times New Roman"/>
              </a:defRPr>
            </a:lvl2pPr>
            <a:lvl3pPr algn="l" rtl="0">
              <a:spcBef>
                <a:spcPts val="0"/>
              </a:spcBef>
              <a:spcAft>
                <a:spcPts val="0"/>
              </a:spcAft>
              <a:defRPr sz="4400">
                <a:solidFill>
                  <a:schemeClr val="lt2"/>
                </a:solidFill>
                <a:latin typeface="Times New Roman"/>
                <a:ea typeface="Times New Roman"/>
                <a:cs typeface="Times New Roman"/>
                <a:sym typeface="Times New Roman"/>
              </a:defRPr>
            </a:lvl3pPr>
            <a:lvl4pPr algn="l" rtl="0">
              <a:spcBef>
                <a:spcPts val="0"/>
              </a:spcBef>
              <a:spcAft>
                <a:spcPts val="0"/>
              </a:spcAft>
              <a:defRPr sz="4400">
                <a:solidFill>
                  <a:schemeClr val="lt2"/>
                </a:solidFill>
                <a:latin typeface="Times New Roman"/>
                <a:ea typeface="Times New Roman"/>
                <a:cs typeface="Times New Roman"/>
                <a:sym typeface="Times New Roman"/>
              </a:defRPr>
            </a:lvl4pPr>
            <a:lvl5pPr algn="l" rtl="0">
              <a:spcBef>
                <a:spcPts val="0"/>
              </a:spcBef>
              <a:spcAft>
                <a:spcPts val="0"/>
              </a:spcAft>
              <a:defRPr sz="4400">
                <a:solidFill>
                  <a:schemeClr val="lt2"/>
                </a:solidFill>
                <a:latin typeface="Times New Roman"/>
                <a:ea typeface="Times New Roman"/>
                <a:cs typeface="Times New Roman"/>
                <a:sym typeface="Times New Roman"/>
              </a:defRPr>
            </a:lvl5pPr>
            <a:lvl6pPr marL="457200" algn="l" rtl="0">
              <a:spcBef>
                <a:spcPts val="0"/>
              </a:spcBef>
              <a:spcAft>
                <a:spcPts val="0"/>
              </a:spcAft>
              <a:defRPr sz="4400">
                <a:solidFill>
                  <a:schemeClr val="lt2"/>
                </a:solidFill>
                <a:latin typeface="Times New Roman"/>
                <a:ea typeface="Times New Roman"/>
                <a:cs typeface="Times New Roman"/>
                <a:sym typeface="Times New Roman"/>
              </a:defRPr>
            </a:lvl6pPr>
            <a:lvl7pPr marL="914400" algn="l" rtl="0">
              <a:spcBef>
                <a:spcPts val="0"/>
              </a:spcBef>
              <a:spcAft>
                <a:spcPts val="0"/>
              </a:spcAft>
              <a:defRPr sz="4400">
                <a:solidFill>
                  <a:schemeClr val="lt2"/>
                </a:solidFill>
                <a:latin typeface="Times New Roman"/>
                <a:ea typeface="Times New Roman"/>
                <a:cs typeface="Times New Roman"/>
                <a:sym typeface="Times New Roman"/>
              </a:defRPr>
            </a:lvl7pPr>
            <a:lvl8pPr marL="1371600" algn="l" rtl="0">
              <a:spcBef>
                <a:spcPts val="0"/>
              </a:spcBef>
              <a:spcAft>
                <a:spcPts val="0"/>
              </a:spcAft>
              <a:defRPr sz="4400">
                <a:solidFill>
                  <a:schemeClr val="lt2"/>
                </a:solidFill>
                <a:latin typeface="Times New Roman"/>
                <a:ea typeface="Times New Roman"/>
                <a:cs typeface="Times New Roman"/>
                <a:sym typeface="Times New Roman"/>
              </a:defRPr>
            </a:lvl8pPr>
            <a:lvl9pPr marL="1828800" algn="l" rtl="0">
              <a:spcBef>
                <a:spcPts val="0"/>
              </a:spcBef>
              <a:spcAft>
                <a:spcPts val="0"/>
              </a:spcAft>
              <a:defRPr sz="4400">
                <a:solidFill>
                  <a:schemeClr val="lt2"/>
                </a:solidFill>
                <a:latin typeface="Times New Roman"/>
                <a:ea typeface="Times New Roman"/>
                <a:cs typeface="Times New Roman"/>
                <a:sym typeface="Times New Roman"/>
              </a:defRPr>
            </a:lvl9pPr>
          </a:lstStyle>
          <a:p>
            <a:endParaRPr/>
          </a:p>
        </p:txBody>
      </p:sp>
      <p:sp>
        <p:nvSpPr>
          <p:cNvPr id="144" name="Shape 144"/>
          <p:cNvSpPr txBox="1">
            <a:spLocks noGrp="1"/>
          </p:cNvSpPr>
          <p:nvPr>
            <p:ph type="body" idx="1"/>
          </p:nvPr>
        </p:nvSpPr>
        <p:spPr>
          <a:xfrm>
            <a:off x="685800" y="1981200"/>
            <a:ext cx="3809999" cy="4114800"/>
          </a:xfrm>
          <a:prstGeom prst="rect">
            <a:avLst/>
          </a:prstGeom>
          <a:noFill/>
          <a:ln>
            <a:noFill/>
          </a:ln>
        </p:spPr>
        <p:txBody>
          <a:bodyPr lIns="91425" tIns="91425" rIns="91425" bIns="91425" anchor="t" anchorCtr="0"/>
          <a:lstStyle>
            <a:lvl1pPr marL="342900" indent="-244475" algn="l" rtl="0">
              <a:spcBef>
                <a:spcPts val="640"/>
              </a:spcBef>
              <a:spcAft>
                <a:spcPts val="0"/>
              </a:spcAft>
              <a:buClr>
                <a:schemeClr val="accent2"/>
              </a:buClr>
              <a:buFont typeface="Arial"/>
              <a:buChar char="•"/>
              <a:defRPr sz="3200" b="1">
                <a:solidFill>
                  <a:schemeClr val="lt1"/>
                </a:solidFill>
                <a:latin typeface="Arial"/>
                <a:ea typeface="Arial"/>
                <a:cs typeface="Arial"/>
                <a:sym typeface="Arial"/>
              </a:defRPr>
            </a:lvl1pPr>
            <a:lvl2pPr marL="742950" indent="-177800" algn="l" rtl="0">
              <a:spcBef>
                <a:spcPts val="560"/>
              </a:spcBef>
              <a:spcAft>
                <a:spcPts val="0"/>
              </a:spcAft>
              <a:buClr>
                <a:schemeClr val="lt1"/>
              </a:buClr>
              <a:buFont typeface="Arial"/>
              <a:buChar char="•"/>
              <a:defRPr sz="2800" b="1">
                <a:solidFill>
                  <a:schemeClr val="lt1"/>
                </a:solidFill>
                <a:latin typeface="Arial"/>
                <a:ea typeface="Arial"/>
                <a:cs typeface="Arial"/>
                <a:sym typeface="Arial"/>
              </a:defRPr>
            </a:lvl2pPr>
            <a:lvl3pPr marL="1143000" indent="-136525" algn="l" rtl="0">
              <a:spcBef>
                <a:spcPts val="480"/>
              </a:spcBef>
              <a:spcAft>
                <a:spcPts val="0"/>
              </a:spcAft>
              <a:buClr>
                <a:schemeClr val="accent2"/>
              </a:buClr>
              <a:buFont typeface="Arial"/>
              <a:buChar char="•"/>
              <a:defRPr sz="2400" b="1">
                <a:solidFill>
                  <a:schemeClr val="lt1"/>
                </a:solidFill>
                <a:latin typeface="Arial"/>
                <a:ea typeface="Arial"/>
                <a:cs typeface="Arial"/>
                <a:sym typeface="Arial"/>
              </a:defRPr>
            </a:lvl3pPr>
            <a:lvl4pPr marL="1600200" indent="-152400" algn="l" rtl="0">
              <a:spcBef>
                <a:spcPts val="400"/>
              </a:spcBef>
              <a:spcAft>
                <a:spcPts val="0"/>
              </a:spcAft>
              <a:buClr>
                <a:schemeClr val="lt1"/>
              </a:buClr>
              <a:buFont typeface="Arial"/>
              <a:buChar char="•"/>
              <a:defRPr sz="2000" b="1">
                <a:solidFill>
                  <a:schemeClr val="lt1"/>
                </a:solidFill>
                <a:latin typeface="Arial"/>
                <a:ea typeface="Arial"/>
                <a:cs typeface="Arial"/>
                <a:sym typeface="Arial"/>
              </a:defRPr>
            </a:lvl4pPr>
            <a:lvl5pPr marL="20574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5pPr>
            <a:lvl6pPr marL="25146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6pPr>
            <a:lvl7pPr marL="29718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7pPr>
            <a:lvl8pPr marL="34290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8pPr>
            <a:lvl9pPr marL="38862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9pPr>
          </a:lstStyle>
          <a:p>
            <a:endParaRPr/>
          </a:p>
        </p:txBody>
      </p:sp>
      <p:sp>
        <p:nvSpPr>
          <p:cNvPr id="145" name="Shape 145"/>
          <p:cNvSpPr txBox="1">
            <a:spLocks noGrp="1"/>
          </p:cNvSpPr>
          <p:nvPr>
            <p:ph type="body" idx="2"/>
          </p:nvPr>
        </p:nvSpPr>
        <p:spPr>
          <a:xfrm>
            <a:off x="4648200" y="1981200"/>
            <a:ext cx="3809999" cy="1981199"/>
          </a:xfrm>
          <a:prstGeom prst="rect">
            <a:avLst/>
          </a:prstGeom>
          <a:noFill/>
          <a:ln>
            <a:noFill/>
          </a:ln>
        </p:spPr>
        <p:txBody>
          <a:bodyPr lIns="91425" tIns="91425" rIns="91425" bIns="91425" anchor="t" anchorCtr="0"/>
          <a:lstStyle>
            <a:lvl1pPr marL="342900" indent="-244475" algn="l" rtl="0">
              <a:spcBef>
                <a:spcPts val="640"/>
              </a:spcBef>
              <a:spcAft>
                <a:spcPts val="0"/>
              </a:spcAft>
              <a:buClr>
                <a:schemeClr val="accent2"/>
              </a:buClr>
              <a:buFont typeface="Arial"/>
              <a:buChar char="•"/>
              <a:defRPr sz="3200" b="1">
                <a:solidFill>
                  <a:schemeClr val="lt1"/>
                </a:solidFill>
                <a:latin typeface="Arial"/>
                <a:ea typeface="Arial"/>
                <a:cs typeface="Arial"/>
                <a:sym typeface="Arial"/>
              </a:defRPr>
            </a:lvl1pPr>
            <a:lvl2pPr marL="742950" indent="-177800" algn="l" rtl="0">
              <a:spcBef>
                <a:spcPts val="560"/>
              </a:spcBef>
              <a:spcAft>
                <a:spcPts val="0"/>
              </a:spcAft>
              <a:buClr>
                <a:schemeClr val="lt1"/>
              </a:buClr>
              <a:buFont typeface="Arial"/>
              <a:buChar char="•"/>
              <a:defRPr sz="2800" b="1">
                <a:solidFill>
                  <a:schemeClr val="lt1"/>
                </a:solidFill>
                <a:latin typeface="Arial"/>
                <a:ea typeface="Arial"/>
                <a:cs typeface="Arial"/>
                <a:sym typeface="Arial"/>
              </a:defRPr>
            </a:lvl2pPr>
            <a:lvl3pPr marL="1143000" indent="-136525" algn="l" rtl="0">
              <a:spcBef>
                <a:spcPts val="480"/>
              </a:spcBef>
              <a:spcAft>
                <a:spcPts val="0"/>
              </a:spcAft>
              <a:buClr>
                <a:schemeClr val="accent2"/>
              </a:buClr>
              <a:buFont typeface="Arial"/>
              <a:buChar char="•"/>
              <a:defRPr sz="2400" b="1">
                <a:solidFill>
                  <a:schemeClr val="lt1"/>
                </a:solidFill>
                <a:latin typeface="Arial"/>
                <a:ea typeface="Arial"/>
                <a:cs typeface="Arial"/>
                <a:sym typeface="Arial"/>
              </a:defRPr>
            </a:lvl3pPr>
            <a:lvl4pPr marL="1600200" indent="-152400" algn="l" rtl="0">
              <a:spcBef>
                <a:spcPts val="400"/>
              </a:spcBef>
              <a:spcAft>
                <a:spcPts val="0"/>
              </a:spcAft>
              <a:buClr>
                <a:schemeClr val="lt1"/>
              </a:buClr>
              <a:buFont typeface="Arial"/>
              <a:buChar char="•"/>
              <a:defRPr sz="2000" b="1">
                <a:solidFill>
                  <a:schemeClr val="lt1"/>
                </a:solidFill>
                <a:latin typeface="Arial"/>
                <a:ea typeface="Arial"/>
                <a:cs typeface="Arial"/>
                <a:sym typeface="Arial"/>
              </a:defRPr>
            </a:lvl4pPr>
            <a:lvl5pPr marL="20574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5pPr>
            <a:lvl6pPr marL="25146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6pPr>
            <a:lvl7pPr marL="29718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7pPr>
            <a:lvl8pPr marL="34290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8pPr>
            <a:lvl9pPr marL="38862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9pPr>
          </a:lstStyle>
          <a:p>
            <a:endParaRPr/>
          </a:p>
        </p:txBody>
      </p:sp>
      <p:sp>
        <p:nvSpPr>
          <p:cNvPr id="146" name="Shape 146"/>
          <p:cNvSpPr txBox="1">
            <a:spLocks noGrp="1"/>
          </p:cNvSpPr>
          <p:nvPr>
            <p:ph type="body" idx="3"/>
          </p:nvPr>
        </p:nvSpPr>
        <p:spPr>
          <a:xfrm>
            <a:off x="4648200" y="4114800"/>
            <a:ext cx="3809999" cy="1981199"/>
          </a:xfrm>
          <a:prstGeom prst="rect">
            <a:avLst/>
          </a:prstGeom>
          <a:noFill/>
          <a:ln>
            <a:noFill/>
          </a:ln>
        </p:spPr>
        <p:txBody>
          <a:bodyPr lIns="91425" tIns="91425" rIns="91425" bIns="91425" anchor="t" anchorCtr="0"/>
          <a:lstStyle>
            <a:lvl1pPr marL="342900" indent="-244475" algn="l" rtl="0">
              <a:spcBef>
                <a:spcPts val="640"/>
              </a:spcBef>
              <a:spcAft>
                <a:spcPts val="0"/>
              </a:spcAft>
              <a:buClr>
                <a:schemeClr val="accent2"/>
              </a:buClr>
              <a:buFont typeface="Arial"/>
              <a:buChar char="•"/>
              <a:defRPr sz="3200" b="1">
                <a:solidFill>
                  <a:schemeClr val="lt1"/>
                </a:solidFill>
                <a:latin typeface="Arial"/>
                <a:ea typeface="Arial"/>
                <a:cs typeface="Arial"/>
                <a:sym typeface="Arial"/>
              </a:defRPr>
            </a:lvl1pPr>
            <a:lvl2pPr marL="742950" indent="-177800" algn="l" rtl="0">
              <a:spcBef>
                <a:spcPts val="560"/>
              </a:spcBef>
              <a:spcAft>
                <a:spcPts val="0"/>
              </a:spcAft>
              <a:buClr>
                <a:schemeClr val="lt1"/>
              </a:buClr>
              <a:buFont typeface="Arial"/>
              <a:buChar char="•"/>
              <a:defRPr sz="2800" b="1">
                <a:solidFill>
                  <a:schemeClr val="lt1"/>
                </a:solidFill>
                <a:latin typeface="Arial"/>
                <a:ea typeface="Arial"/>
                <a:cs typeface="Arial"/>
                <a:sym typeface="Arial"/>
              </a:defRPr>
            </a:lvl2pPr>
            <a:lvl3pPr marL="1143000" indent="-136525" algn="l" rtl="0">
              <a:spcBef>
                <a:spcPts val="480"/>
              </a:spcBef>
              <a:spcAft>
                <a:spcPts val="0"/>
              </a:spcAft>
              <a:buClr>
                <a:schemeClr val="accent2"/>
              </a:buClr>
              <a:buFont typeface="Arial"/>
              <a:buChar char="•"/>
              <a:defRPr sz="2400" b="1">
                <a:solidFill>
                  <a:schemeClr val="lt1"/>
                </a:solidFill>
                <a:latin typeface="Arial"/>
                <a:ea typeface="Arial"/>
                <a:cs typeface="Arial"/>
                <a:sym typeface="Arial"/>
              </a:defRPr>
            </a:lvl3pPr>
            <a:lvl4pPr marL="1600200" indent="-152400" algn="l" rtl="0">
              <a:spcBef>
                <a:spcPts val="400"/>
              </a:spcBef>
              <a:spcAft>
                <a:spcPts val="0"/>
              </a:spcAft>
              <a:buClr>
                <a:schemeClr val="lt1"/>
              </a:buClr>
              <a:buFont typeface="Arial"/>
              <a:buChar char="•"/>
              <a:defRPr sz="2000" b="1">
                <a:solidFill>
                  <a:schemeClr val="lt1"/>
                </a:solidFill>
                <a:latin typeface="Arial"/>
                <a:ea typeface="Arial"/>
                <a:cs typeface="Arial"/>
                <a:sym typeface="Arial"/>
              </a:defRPr>
            </a:lvl4pPr>
            <a:lvl5pPr marL="20574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5pPr>
            <a:lvl6pPr marL="25146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6pPr>
            <a:lvl7pPr marL="29718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7pPr>
            <a:lvl8pPr marL="34290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8pPr>
            <a:lvl9pPr marL="38862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9pPr>
          </a:lstStyle>
          <a:p>
            <a:endParaRPr/>
          </a:p>
        </p:txBody>
      </p:sp>
      <p:sp>
        <p:nvSpPr>
          <p:cNvPr id="147" name="Shape 147"/>
          <p:cNvSpPr txBox="1">
            <a:spLocks noGrp="1"/>
          </p:cNvSpPr>
          <p:nvPr>
            <p:ph type="dt" idx="10"/>
          </p:nvPr>
        </p:nvSpPr>
        <p:spPr>
          <a:xfrm>
            <a:off x="685800" y="6172200"/>
            <a:ext cx="1904999" cy="457200"/>
          </a:xfrm>
          <a:prstGeom prst="rect">
            <a:avLst/>
          </a:prstGeom>
          <a:noFill/>
          <a:ln>
            <a:noFill/>
          </a:ln>
        </p:spPr>
        <p:txBody>
          <a:bodyPr lIns="91425" tIns="91425" rIns="91425" bIns="91425" anchor="ctr" anchorCtr="0"/>
          <a:lstStyle>
            <a:lvl1pPr marL="0" marR="0" indent="0" algn="l"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48" name="Shape 148"/>
          <p:cNvSpPr txBox="1">
            <a:spLocks noGrp="1"/>
          </p:cNvSpPr>
          <p:nvPr>
            <p:ph type="ftr" idx="11"/>
          </p:nvPr>
        </p:nvSpPr>
        <p:spPr>
          <a:xfrm>
            <a:off x="3124200" y="6172200"/>
            <a:ext cx="2895600" cy="457200"/>
          </a:xfrm>
          <a:prstGeom prst="rect">
            <a:avLst/>
          </a:prstGeom>
          <a:noFill/>
          <a:ln>
            <a:noFill/>
          </a:ln>
        </p:spPr>
        <p:txBody>
          <a:bodyPr lIns="91425" tIns="91425" rIns="91425" bIns="91425" anchor="ctr" anchorCtr="0"/>
          <a:lstStyle>
            <a:lvl1pPr marL="0" marR="0" indent="0" algn="ct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49" name="Shape 149"/>
          <p:cNvSpPr txBox="1">
            <a:spLocks noGrp="1"/>
          </p:cNvSpPr>
          <p:nvPr>
            <p:ph type="sldNum" idx="12"/>
          </p:nvPr>
        </p:nvSpPr>
        <p:spPr>
          <a:xfrm>
            <a:off x="6553200" y="6172200"/>
            <a:ext cx="1904999" cy="457200"/>
          </a:xfrm>
          <a:prstGeom prst="rect">
            <a:avLst/>
          </a:prstGeom>
          <a:noFill/>
          <a:ln>
            <a:noFill/>
          </a:ln>
        </p:spPr>
        <p:txBody>
          <a:bodyPr lIns="91425" tIns="91425" rIns="91425" bIns="91425" anchor="ctr" anchorCtr="0"/>
          <a:lstStyle>
            <a:lvl1pPr marL="0" marR="0" indent="0" algn="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objAndTwoObj" type="objAndTwoObj">
  <p:cSld name="objAndTwoObj">
    <p:spTree>
      <p:nvGrpSpPr>
        <p:cNvPr id="1" name="Shape 150"/>
        <p:cNvGrpSpPr/>
        <p:nvPr/>
      </p:nvGrpSpPr>
      <p:grpSpPr>
        <a:xfrm>
          <a:off x="0" y="0"/>
          <a:ext cx="0" cy="0"/>
          <a:chOff x="0" y="0"/>
          <a:chExt cx="0" cy="0"/>
        </a:xfrm>
      </p:grpSpPr>
      <p:sp>
        <p:nvSpPr>
          <p:cNvPr id="151" name="Shape 151"/>
          <p:cNvSpPr txBox="1">
            <a:spLocks noGrp="1"/>
          </p:cNvSpPr>
          <p:nvPr>
            <p:ph type="title"/>
          </p:nvPr>
        </p:nvSpPr>
        <p:spPr>
          <a:xfrm>
            <a:off x="685800" y="609600"/>
            <a:ext cx="7772400" cy="1143000"/>
          </a:xfrm>
          <a:prstGeom prst="rect">
            <a:avLst/>
          </a:prstGeom>
          <a:noFill/>
          <a:ln>
            <a:noFill/>
          </a:ln>
        </p:spPr>
        <p:txBody>
          <a:bodyPr lIns="91425" tIns="91425" rIns="91425" bIns="91425" anchor="ctr" anchorCtr="0"/>
          <a:lstStyle>
            <a:lvl1pPr algn="l" rtl="0">
              <a:spcBef>
                <a:spcPts val="0"/>
              </a:spcBef>
              <a:spcAft>
                <a:spcPts val="0"/>
              </a:spcAft>
              <a:defRPr sz="4400">
                <a:solidFill>
                  <a:schemeClr val="lt2"/>
                </a:solidFill>
                <a:latin typeface="Times New Roman"/>
                <a:ea typeface="Times New Roman"/>
                <a:cs typeface="Times New Roman"/>
                <a:sym typeface="Times New Roman"/>
              </a:defRPr>
            </a:lvl1pPr>
            <a:lvl2pPr algn="l" rtl="0">
              <a:spcBef>
                <a:spcPts val="0"/>
              </a:spcBef>
              <a:spcAft>
                <a:spcPts val="0"/>
              </a:spcAft>
              <a:defRPr sz="4400">
                <a:solidFill>
                  <a:schemeClr val="lt2"/>
                </a:solidFill>
                <a:latin typeface="Times New Roman"/>
                <a:ea typeface="Times New Roman"/>
                <a:cs typeface="Times New Roman"/>
                <a:sym typeface="Times New Roman"/>
              </a:defRPr>
            </a:lvl2pPr>
            <a:lvl3pPr algn="l" rtl="0">
              <a:spcBef>
                <a:spcPts val="0"/>
              </a:spcBef>
              <a:spcAft>
                <a:spcPts val="0"/>
              </a:spcAft>
              <a:defRPr sz="4400">
                <a:solidFill>
                  <a:schemeClr val="lt2"/>
                </a:solidFill>
                <a:latin typeface="Times New Roman"/>
                <a:ea typeface="Times New Roman"/>
                <a:cs typeface="Times New Roman"/>
                <a:sym typeface="Times New Roman"/>
              </a:defRPr>
            </a:lvl3pPr>
            <a:lvl4pPr algn="l" rtl="0">
              <a:spcBef>
                <a:spcPts val="0"/>
              </a:spcBef>
              <a:spcAft>
                <a:spcPts val="0"/>
              </a:spcAft>
              <a:defRPr sz="4400">
                <a:solidFill>
                  <a:schemeClr val="lt2"/>
                </a:solidFill>
                <a:latin typeface="Times New Roman"/>
                <a:ea typeface="Times New Roman"/>
                <a:cs typeface="Times New Roman"/>
                <a:sym typeface="Times New Roman"/>
              </a:defRPr>
            </a:lvl4pPr>
            <a:lvl5pPr algn="l" rtl="0">
              <a:spcBef>
                <a:spcPts val="0"/>
              </a:spcBef>
              <a:spcAft>
                <a:spcPts val="0"/>
              </a:spcAft>
              <a:defRPr sz="4400">
                <a:solidFill>
                  <a:schemeClr val="lt2"/>
                </a:solidFill>
                <a:latin typeface="Times New Roman"/>
                <a:ea typeface="Times New Roman"/>
                <a:cs typeface="Times New Roman"/>
                <a:sym typeface="Times New Roman"/>
              </a:defRPr>
            </a:lvl5pPr>
            <a:lvl6pPr marL="457200" algn="l" rtl="0">
              <a:spcBef>
                <a:spcPts val="0"/>
              </a:spcBef>
              <a:spcAft>
                <a:spcPts val="0"/>
              </a:spcAft>
              <a:defRPr sz="4400">
                <a:solidFill>
                  <a:schemeClr val="lt2"/>
                </a:solidFill>
                <a:latin typeface="Times New Roman"/>
                <a:ea typeface="Times New Roman"/>
                <a:cs typeface="Times New Roman"/>
                <a:sym typeface="Times New Roman"/>
              </a:defRPr>
            </a:lvl6pPr>
            <a:lvl7pPr marL="914400" algn="l" rtl="0">
              <a:spcBef>
                <a:spcPts val="0"/>
              </a:spcBef>
              <a:spcAft>
                <a:spcPts val="0"/>
              </a:spcAft>
              <a:defRPr sz="4400">
                <a:solidFill>
                  <a:schemeClr val="lt2"/>
                </a:solidFill>
                <a:latin typeface="Times New Roman"/>
                <a:ea typeface="Times New Roman"/>
                <a:cs typeface="Times New Roman"/>
                <a:sym typeface="Times New Roman"/>
              </a:defRPr>
            </a:lvl7pPr>
            <a:lvl8pPr marL="1371600" algn="l" rtl="0">
              <a:spcBef>
                <a:spcPts val="0"/>
              </a:spcBef>
              <a:spcAft>
                <a:spcPts val="0"/>
              </a:spcAft>
              <a:defRPr sz="4400">
                <a:solidFill>
                  <a:schemeClr val="lt2"/>
                </a:solidFill>
                <a:latin typeface="Times New Roman"/>
                <a:ea typeface="Times New Roman"/>
                <a:cs typeface="Times New Roman"/>
                <a:sym typeface="Times New Roman"/>
              </a:defRPr>
            </a:lvl8pPr>
            <a:lvl9pPr marL="1828800" algn="l" rtl="0">
              <a:spcBef>
                <a:spcPts val="0"/>
              </a:spcBef>
              <a:spcAft>
                <a:spcPts val="0"/>
              </a:spcAft>
              <a:defRPr sz="4400">
                <a:solidFill>
                  <a:schemeClr val="lt2"/>
                </a:solidFill>
                <a:latin typeface="Times New Roman"/>
                <a:ea typeface="Times New Roman"/>
                <a:cs typeface="Times New Roman"/>
                <a:sym typeface="Times New Roman"/>
              </a:defRPr>
            </a:lvl9pPr>
          </a:lstStyle>
          <a:p>
            <a:endParaRPr/>
          </a:p>
        </p:txBody>
      </p:sp>
      <p:sp>
        <p:nvSpPr>
          <p:cNvPr id="152" name="Shape 152"/>
          <p:cNvSpPr txBox="1">
            <a:spLocks noGrp="1"/>
          </p:cNvSpPr>
          <p:nvPr>
            <p:ph type="body" idx="1"/>
          </p:nvPr>
        </p:nvSpPr>
        <p:spPr>
          <a:xfrm>
            <a:off x="685800" y="1981200"/>
            <a:ext cx="3809999" cy="4114800"/>
          </a:xfrm>
          <a:prstGeom prst="rect">
            <a:avLst/>
          </a:prstGeom>
          <a:noFill/>
          <a:ln>
            <a:noFill/>
          </a:ln>
        </p:spPr>
        <p:txBody>
          <a:bodyPr lIns="91425" tIns="91425" rIns="91425" bIns="91425" anchor="t" anchorCtr="0"/>
          <a:lstStyle>
            <a:lvl1pPr marL="342900" indent="-244475" algn="l" rtl="0">
              <a:spcBef>
                <a:spcPts val="640"/>
              </a:spcBef>
              <a:spcAft>
                <a:spcPts val="0"/>
              </a:spcAft>
              <a:buClr>
                <a:schemeClr val="accent2"/>
              </a:buClr>
              <a:buFont typeface="Arial"/>
              <a:buChar char="•"/>
              <a:defRPr sz="3200" b="1">
                <a:solidFill>
                  <a:schemeClr val="lt1"/>
                </a:solidFill>
                <a:latin typeface="Arial"/>
                <a:ea typeface="Arial"/>
                <a:cs typeface="Arial"/>
                <a:sym typeface="Arial"/>
              </a:defRPr>
            </a:lvl1pPr>
            <a:lvl2pPr marL="742950" indent="-177800" algn="l" rtl="0">
              <a:spcBef>
                <a:spcPts val="560"/>
              </a:spcBef>
              <a:spcAft>
                <a:spcPts val="0"/>
              </a:spcAft>
              <a:buClr>
                <a:schemeClr val="lt1"/>
              </a:buClr>
              <a:buFont typeface="Arial"/>
              <a:buChar char="•"/>
              <a:defRPr sz="2800" b="1">
                <a:solidFill>
                  <a:schemeClr val="lt1"/>
                </a:solidFill>
                <a:latin typeface="Arial"/>
                <a:ea typeface="Arial"/>
                <a:cs typeface="Arial"/>
                <a:sym typeface="Arial"/>
              </a:defRPr>
            </a:lvl2pPr>
            <a:lvl3pPr marL="1143000" indent="-136525" algn="l" rtl="0">
              <a:spcBef>
                <a:spcPts val="480"/>
              </a:spcBef>
              <a:spcAft>
                <a:spcPts val="0"/>
              </a:spcAft>
              <a:buClr>
                <a:schemeClr val="accent2"/>
              </a:buClr>
              <a:buFont typeface="Arial"/>
              <a:buChar char="•"/>
              <a:defRPr sz="2400" b="1">
                <a:solidFill>
                  <a:schemeClr val="lt1"/>
                </a:solidFill>
                <a:latin typeface="Arial"/>
                <a:ea typeface="Arial"/>
                <a:cs typeface="Arial"/>
                <a:sym typeface="Arial"/>
              </a:defRPr>
            </a:lvl3pPr>
            <a:lvl4pPr marL="1600200" indent="-152400" algn="l" rtl="0">
              <a:spcBef>
                <a:spcPts val="400"/>
              </a:spcBef>
              <a:spcAft>
                <a:spcPts val="0"/>
              </a:spcAft>
              <a:buClr>
                <a:schemeClr val="lt1"/>
              </a:buClr>
              <a:buFont typeface="Arial"/>
              <a:buChar char="•"/>
              <a:defRPr sz="2000" b="1">
                <a:solidFill>
                  <a:schemeClr val="lt1"/>
                </a:solidFill>
                <a:latin typeface="Arial"/>
                <a:ea typeface="Arial"/>
                <a:cs typeface="Arial"/>
                <a:sym typeface="Arial"/>
              </a:defRPr>
            </a:lvl4pPr>
            <a:lvl5pPr marL="20574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5pPr>
            <a:lvl6pPr marL="25146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6pPr>
            <a:lvl7pPr marL="29718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7pPr>
            <a:lvl8pPr marL="34290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8pPr>
            <a:lvl9pPr marL="38862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9pPr>
          </a:lstStyle>
          <a:p>
            <a:endParaRPr/>
          </a:p>
        </p:txBody>
      </p:sp>
      <p:sp>
        <p:nvSpPr>
          <p:cNvPr id="153" name="Shape 153"/>
          <p:cNvSpPr txBox="1">
            <a:spLocks noGrp="1"/>
          </p:cNvSpPr>
          <p:nvPr>
            <p:ph type="body" idx="2"/>
          </p:nvPr>
        </p:nvSpPr>
        <p:spPr>
          <a:xfrm>
            <a:off x="4648200" y="1981200"/>
            <a:ext cx="3809999" cy="1981199"/>
          </a:xfrm>
          <a:prstGeom prst="rect">
            <a:avLst/>
          </a:prstGeom>
          <a:noFill/>
          <a:ln>
            <a:noFill/>
          </a:ln>
        </p:spPr>
        <p:txBody>
          <a:bodyPr lIns="91425" tIns="91425" rIns="91425" bIns="91425" anchor="t" anchorCtr="0"/>
          <a:lstStyle>
            <a:lvl1pPr marL="342900" indent="-244475" algn="l" rtl="0">
              <a:spcBef>
                <a:spcPts val="640"/>
              </a:spcBef>
              <a:spcAft>
                <a:spcPts val="0"/>
              </a:spcAft>
              <a:buClr>
                <a:schemeClr val="accent2"/>
              </a:buClr>
              <a:buFont typeface="Arial"/>
              <a:buChar char="•"/>
              <a:defRPr sz="3200" b="1">
                <a:solidFill>
                  <a:schemeClr val="lt1"/>
                </a:solidFill>
                <a:latin typeface="Arial"/>
                <a:ea typeface="Arial"/>
                <a:cs typeface="Arial"/>
                <a:sym typeface="Arial"/>
              </a:defRPr>
            </a:lvl1pPr>
            <a:lvl2pPr marL="742950" indent="-177800" algn="l" rtl="0">
              <a:spcBef>
                <a:spcPts val="560"/>
              </a:spcBef>
              <a:spcAft>
                <a:spcPts val="0"/>
              </a:spcAft>
              <a:buClr>
                <a:schemeClr val="lt1"/>
              </a:buClr>
              <a:buFont typeface="Arial"/>
              <a:buChar char="•"/>
              <a:defRPr sz="2800" b="1">
                <a:solidFill>
                  <a:schemeClr val="lt1"/>
                </a:solidFill>
                <a:latin typeface="Arial"/>
                <a:ea typeface="Arial"/>
                <a:cs typeface="Arial"/>
                <a:sym typeface="Arial"/>
              </a:defRPr>
            </a:lvl2pPr>
            <a:lvl3pPr marL="1143000" indent="-136525" algn="l" rtl="0">
              <a:spcBef>
                <a:spcPts val="480"/>
              </a:spcBef>
              <a:spcAft>
                <a:spcPts val="0"/>
              </a:spcAft>
              <a:buClr>
                <a:schemeClr val="accent2"/>
              </a:buClr>
              <a:buFont typeface="Arial"/>
              <a:buChar char="•"/>
              <a:defRPr sz="2400" b="1">
                <a:solidFill>
                  <a:schemeClr val="lt1"/>
                </a:solidFill>
                <a:latin typeface="Arial"/>
                <a:ea typeface="Arial"/>
                <a:cs typeface="Arial"/>
                <a:sym typeface="Arial"/>
              </a:defRPr>
            </a:lvl3pPr>
            <a:lvl4pPr marL="1600200" indent="-152400" algn="l" rtl="0">
              <a:spcBef>
                <a:spcPts val="400"/>
              </a:spcBef>
              <a:spcAft>
                <a:spcPts val="0"/>
              </a:spcAft>
              <a:buClr>
                <a:schemeClr val="lt1"/>
              </a:buClr>
              <a:buFont typeface="Arial"/>
              <a:buChar char="•"/>
              <a:defRPr sz="2000" b="1">
                <a:solidFill>
                  <a:schemeClr val="lt1"/>
                </a:solidFill>
                <a:latin typeface="Arial"/>
                <a:ea typeface="Arial"/>
                <a:cs typeface="Arial"/>
                <a:sym typeface="Arial"/>
              </a:defRPr>
            </a:lvl4pPr>
            <a:lvl5pPr marL="20574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5pPr>
            <a:lvl6pPr marL="25146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6pPr>
            <a:lvl7pPr marL="29718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7pPr>
            <a:lvl8pPr marL="34290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8pPr>
            <a:lvl9pPr marL="38862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9pPr>
          </a:lstStyle>
          <a:p>
            <a:endParaRPr/>
          </a:p>
        </p:txBody>
      </p:sp>
      <p:sp>
        <p:nvSpPr>
          <p:cNvPr id="154" name="Shape 154"/>
          <p:cNvSpPr txBox="1">
            <a:spLocks noGrp="1"/>
          </p:cNvSpPr>
          <p:nvPr>
            <p:ph type="body" idx="3"/>
          </p:nvPr>
        </p:nvSpPr>
        <p:spPr>
          <a:xfrm>
            <a:off x="4648200" y="4114800"/>
            <a:ext cx="3809999" cy="1981199"/>
          </a:xfrm>
          <a:prstGeom prst="rect">
            <a:avLst/>
          </a:prstGeom>
          <a:noFill/>
          <a:ln>
            <a:noFill/>
          </a:ln>
        </p:spPr>
        <p:txBody>
          <a:bodyPr lIns="91425" tIns="91425" rIns="91425" bIns="91425" anchor="t" anchorCtr="0"/>
          <a:lstStyle>
            <a:lvl1pPr marL="342900" indent="-244475" algn="l" rtl="0">
              <a:spcBef>
                <a:spcPts val="640"/>
              </a:spcBef>
              <a:spcAft>
                <a:spcPts val="0"/>
              </a:spcAft>
              <a:buClr>
                <a:schemeClr val="accent2"/>
              </a:buClr>
              <a:buFont typeface="Arial"/>
              <a:buChar char="•"/>
              <a:defRPr sz="3200" b="1">
                <a:solidFill>
                  <a:schemeClr val="lt1"/>
                </a:solidFill>
                <a:latin typeface="Arial"/>
                <a:ea typeface="Arial"/>
                <a:cs typeface="Arial"/>
                <a:sym typeface="Arial"/>
              </a:defRPr>
            </a:lvl1pPr>
            <a:lvl2pPr marL="742950" indent="-177800" algn="l" rtl="0">
              <a:spcBef>
                <a:spcPts val="560"/>
              </a:spcBef>
              <a:spcAft>
                <a:spcPts val="0"/>
              </a:spcAft>
              <a:buClr>
                <a:schemeClr val="lt1"/>
              </a:buClr>
              <a:buFont typeface="Arial"/>
              <a:buChar char="•"/>
              <a:defRPr sz="2800" b="1">
                <a:solidFill>
                  <a:schemeClr val="lt1"/>
                </a:solidFill>
                <a:latin typeface="Arial"/>
                <a:ea typeface="Arial"/>
                <a:cs typeface="Arial"/>
                <a:sym typeface="Arial"/>
              </a:defRPr>
            </a:lvl2pPr>
            <a:lvl3pPr marL="1143000" indent="-136525" algn="l" rtl="0">
              <a:spcBef>
                <a:spcPts val="480"/>
              </a:spcBef>
              <a:spcAft>
                <a:spcPts val="0"/>
              </a:spcAft>
              <a:buClr>
                <a:schemeClr val="accent2"/>
              </a:buClr>
              <a:buFont typeface="Arial"/>
              <a:buChar char="•"/>
              <a:defRPr sz="2400" b="1">
                <a:solidFill>
                  <a:schemeClr val="lt1"/>
                </a:solidFill>
                <a:latin typeface="Arial"/>
                <a:ea typeface="Arial"/>
                <a:cs typeface="Arial"/>
                <a:sym typeface="Arial"/>
              </a:defRPr>
            </a:lvl3pPr>
            <a:lvl4pPr marL="1600200" indent="-152400" algn="l" rtl="0">
              <a:spcBef>
                <a:spcPts val="400"/>
              </a:spcBef>
              <a:spcAft>
                <a:spcPts val="0"/>
              </a:spcAft>
              <a:buClr>
                <a:schemeClr val="lt1"/>
              </a:buClr>
              <a:buFont typeface="Arial"/>
              <a:buChar char="•"/>
              <a:defRPr sz="2000" b="1">
                <a:solidFill>
                  <a:schemeClr val="lt1"/>
                </a:solidFill>
                <a:latin typeface="Arial"/>
                <a:ea typeface="Arial"/>
                <a:cs typeface="Arial"/>
                <a:sym typeface="Arial"/>
              </a:defRPr>
            </a:lvl4pPr>
            <a:lvl5pPr marL="20574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5pPr>
            <a:lvl6pPr marL="25146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6pPr>
            <a:lvl7pPr marL="29718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7pPr>
            <a:lvl8pPr marL="34290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8pPr>
            <a:lvl9pPr marL="3886200" indent="-152400" algn="l" rtl="0">
              <a:spcBef>
                <a:spcPts val="400"/>
              </a:spcBef>
              <a:spcAft>
                <a:spcPts val="0"/>
              </a:spcAft>
              <a:buClr>
                <a:schemeClr val="accent2"/>
              </a:buClr>
              <a:buFont typeface="Arial"/>
              <a:buChar char="•"/>
              <a:defRPr sz="2000" b="1">
                <a:solidFill>
                  <a:schemeClr val="lt1"/>
                </a:solidFill>
                <a:latin typeface="Arial"/>
                <a:ea typeface="Arial"/>
                <a:cs typeface="Arial"/>
                <a:sym typeface="Arial"/>
              </a:defRPr>
            </a:lvl9pPr>
          </a:lstStyle>
          <a:p>
            <a:endParaRPr/>
          </a:p>
        </p:txBody>
      </p:sp>
      <p:sp>
        <p:nvSpPr>
          <p:cNvPr id="155" name="Shape 155"/>
          <p:cNvSpPr txBox="1">
            <a:spLocks noGrp="1"/>
          </p:cNvSpPr>
          <p:nvPr>
            <p:ph type="dt" idx="10"/>
          </p:nvPr>
        </p:nvSpPr>
        <p:spPr>
          <a:xfrm>
            <a:off x="685800" y="6172200"/>
            <a:ext cx="1904999" cy="457200"/>
          </a:xfrm>
          <a:prstGeom prst="rect">
            <a:avLst/>
          </a:prstGeom>
          <a:noFill/>
          <a:ln>
            <a:noFill/>
          </a:ln>
        </p:spPr>
        <p:txBody>
          <a:bodyPr lIns="91425" tIns="91425" rIns="91425" bIns="91425" anchor="ctr" anchorCtr="0"/>
          <a:lstStyle>
            <a:lvl1pPr marL="0" marR="0" indent="0" algn="l"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56" name="Shape 156"/>
          <p:cNvSpPr txBox="1">
            <a:spLocks noGrp="1"/>
          </p:cNvSpPr>
          <p:nvPr>
            <p:ph type="ftr" idx="11"/>
          </p:nvPr>
        </p:nvSpPr>
        <p:spPr>
          <a:xfrm>
            <a:off x="3124200" y="6172200"/>
            <a:ext cx="2895600" cy="457200"/>
          </a:xfrm>
          <a:prstGeom prst="rect">
            <a:avLst/>
          </a:prstGeom>
          <a:noFill/>
          <a:ln>
            <a:noFill/>
          </a:ln>
        </p:spPr>
        <p:txBody>
          <a:bodyPr lIns="91425" tIns="91425" rIns="91425" bIns="91425" anchor="ctr" anchorCtr="0"/>
          <a:lstStyle>
            <a:lvl1pPr marL="0" marR="0" indent="0" algn="ct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157" name="Shape 157"/>
          <p:cNvSpPr txBox="1">
            <a:spLocks noGrp="1"/>
          </p:cNvSpPr>
          <p:nvPr>
            <p:ph type="sldNum" idx="12"/>
          </p:nvPr>
        </p:nvSpPr>
        <p:spPr>
          <a:xfrm>
            <a:off x="6553200" y="6172200"/>
            <a:ext cx="1904999" cy="457200"/>
          </a:xfrm>
          <a:prstGeom prst="rect">
            <a:avLst/>
          </a:prstGeom>
          <a:noFill/>
          <a:ln>
            <a:noFill/>
          </a:ln>
        </p:spPr>
        <p:txBody>
          <a:bodyPr lIns="91425" tIns="91425" rIns="91425" bIns="91425" anchor="ctr" anchorCtr="0"/>
          <a:lstStyle>
            <a:lvl1pPr marL="0" marR="0" indent="0" algn="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164"/>
        <p:cNvGrpSpPr/>
        <p:nvPr/>
      </p:nvGrpSpPr>
      <p:grpSpPr>
        <a:xfrm>
          <a:off x="0" y="0"/>
          <a:ext cx="0" cy="0"/>
          <a:chOff x="0" y="0"/>
          <a:chExt cx="0" cy="0"/>
        </a:xfrm>
      </p:grpSpPr>
      <p:sp>
        <p:nvSpPr>
          <p:cNvPr id="165" name="Shape 165"/>
          <p:cNvSpPr txBox="1">
            <a:spLocks noGrp="1"/>
          </p:cNvSpPr>
          <p:nvPr>
            <p:ph type="ctrTitle"/>
          </p:nvPr>
        </p:nvSpPr>
        <p:spPr>
          <a:xfrm>
            <a:off x="685800" y="2130425"/>
            <a:ext cx="7772400" cy="1470024"/>
          </a:xfrm>
          <a:prstGeom prst="rect">
            <a:avLst/>
          </a:prstGeom>
          <a:noFill/>
          <a:ln>
            <a:noFill/>
          </a:ln>
        </p:spPr>
        <p:txBody>
          <a:bodyPr lIns="91425" tIns="91425" rIns="91425" bIns="91425" anchor="ctr" anchorCtr="0"/>
          <a:lstStyle>
            <a:lvl1pPr marL="0" marR="0" indent="0" algn="ctr" rtl="0">
              <a:spcBef>
                <a:spcPts val="0"/>
              </a:spcBef>
              <a:buClr>
                <a:schemeClr val="dk1"/>
              </a:buClr>
              <a:buFont typeface="Calibri"/>
              <a:buNone/>
              <a:defRPr sz="4400" b="0" i="0" u="none" strike="noStrike" cap="none" baseline="0">
                <a:solidFill>
                  <a:schemeClr val="dk1"/>
                </a:solidFill>
                <a:latin typeface="Calibri"/>
                <a:ea typeface="Calibri"/>
                <a:cs typeface="Calibri"/>
                <a:sym typeface="Calibri"/>
              </a:defRPr>
            </a:lvl1pPr>
            <a:lvl2pPr marL="0" marR="0" indent="0" algn="l" rtl="0">
              <a:defRPr/>
            </a:lvl2pPr>
            <a:lvl3pPr marL="0" marR="0" indent="0" algn="l" rtl="0">
              <a:defRPr/>
            </a:lvl3pPr>
            <a:lvl4pPr marL="0" marR="0" indent="0" algn="l" rtl="0">
              <a:defRPr/>
            </a:lvl4pPr>
            <a:lvl5pPr marL="0" marR="0" indent="0" algn="l" rtl="0">
              <a:defRPr/>
            </a:lvl5pPr>
            <a:lvl6pPr marL="0" marR="0" indent="0" algn="l" rtl="0">
              <a:defRPr/>
            </a:lvl6pPr>
            <a:lvl7pPr marL="0" marR="0" indent="0" algn="l" rtl="0">
              <a:defRPr/>
            </a:lvl7pPr>
            <a:lvl8pPr marL="0" marR="0" indent="0" algn="l" rtl="0">
              <a:defRPr/>
            </a:lvl8pPr>
            <a:lvl9pPr marL="0" marR="0" indent="0" algn="l" rtl="0">
              <a:defRPr/>
            </a:lvl9pPr>
          </a:lstStyle>
          <a:p>
            <a:endParaRPr/>
          </a:p>
        </p:txBody>
      </p:sp>
      <p:sp>
        <p:nvSpPr>
          <p:cNvPr id="166" name="Shape 166"/>
          <p:cNvSpPr txBox="1">
            <a:spLocks noGrp="1"/>
          </p:cNvSpPr>
          <p:nvPr>
            <p:ph type="subTitle" idx="1"/>
          </p:nvPr>
        </p:nvSpPr>
        <p:spPr>
          <a:xfrm>
            <a:off x="1371600" y="3886200"/>
            <a:ext cx="6400799" cy="1752600"/>
          </a:xfrm>
          <a:prstGeom prst="rect">
            <a:avLst/>
          </a:prstGeom>
          <a:noFill/>
          <a:ln>
            <a:noFill/>
          </a:ln>
        </p:spPr>
        <p:txBody>
          <a:bodyPr lIns="91425" tIns="91425" rIns="91425" bIns="91425" anchor="t" anchorCtr="0"/>
          <a:lstStyle>
            <a:lvl1pPr marL="0" marR="0" indent="0" algn="ctr" rtl="0">
              <a:spcBef>
                <a:spcPts val="640"/>
              </a:spcBef>
              <a:buClr>
                <a:srgbClr val="888888"/>
              </a:buClr>
              <a:buFont typeface="Calibri"/>
              <a:buNone/>
              <a:defRPr sz="3200" b="0" i="0" u="none" strike="noStrike" cap="none" baseline="0">
                <a:solidFill>
                  <a:srgbClr val="888888"/>
                </a:solidFill>
                <a:latin typeface="Calibri"/>
                <a:ea typeface="Calibri"/>
                <a:cs typeface="Calibri"/>
                <a:sym typeface="Calibri"/>
              </a:defRPr>
            </a:lvl1pPr>
            <a:lvl2pPr marL="457200" marR="0" indent="0" algn="ctr" rtl="0">
              <a:spcBef>
                <a:spcPts val="560"/>
              </a:spcBef>
              <a:buClr>
                <a:srgbClr val="888888"/>
              </a:buClr>
              <a:buFont typeface="Calibri"/>
              <a:buNone/>
              <a:defRPr sz="2800" b="0" i="0" u="none" strike="noStrike" cap="none" baseline="0">
                <a:solidFill>
                  <a:srgbClr val="888888"/>
                </a:solidFill>
                <a:latin typeface="Calibri"/>
                <a:ea typeface="Calibri"/>
                <a:cs typeface="Calibri"/>
                <a:sym typeface="Calibri"/>
              </a:defRPr>
            </a:lvl2pPr>
            <a:lvl3pPr marL="914400" marR="0" indent="0" algn="ctr" rtl="0">
              <a:spcBef>
                <a:spcPts val="480"/>
              </a:spcBef>
              <a:buClr>
                <a:srgbClr val="888888"/>
              </a:buClr>
              <a:buFont typeface="Calibri"/>
              <a:buNone/>
              <a:defRPr sz="2400" b="0" i="0" u="none" strike="noStrike" cap="none" baseline="0">
                <a:solidFill>
                  <a:srgbClr val="888888"/>
                </a:solidFill>
                <a:latin typeface="Calibri"/>
                <a:ea typeface="Calibri"/>
                <a:cs typeface="Calibri"/>
                <a:sym typeface="Calibri"/>
              </a:defRPr>
            </a:lvl3pPr>
            <a:lvl4pPr marL="1371600" marR="0" indent="0" algn="ctr" rtl="0">
              <a:spcBef>
                <a:spcPts val="400"/>
              </a:spcBef>
              <a:buClr>
                <a:srgbClr val="888888"/>
              </a:buClr>
              <a:buFont typeface="Calibri"/>
              <a:buNone/>
              <a:defRPr sz="2000" b="0" i="0" u="none" strike="noStrike" cap="none" baseline="0">
                <a:solidFill>
                  <a:srgbClr val="888888"/>
                </a:solidFill>
                <a:latin typeface="Calibri"/>
                <a:ea typeface="Calibri"/>
                <a:cs typeface="Calibri"/>
                <a:sym typeface="Calibri"/>
              </a:defRPr>
            </a:lvl4pPr>
            <a:lvl5pPr marL="1828800" marR="0" indent="0" algn="ctr" rtl="0">
              <a:spcBef>
                <a:spcPts val="400"/>
              </a:spcBef>
              <a:buClr>
                <a:srgbClr val="888888"/>
              </a:buClr>
              <a:buFont typeface="Calibri"/>
              <a:buNone/>
              <a:defRPr sz="2000" b="0" i="0" u="none" strike="noStrike" cap="none" baseline="0">
                <a:solidFill>
                  <a:srgbClr val="888888"/>
                </a:solidFill>
                <a:latin typeface="Calibri"/>
                <a:ea typeface="Calibri"/>
                <a:cs typeface="Calibri"/>
                <a:sym typeface="Calibri"/>
              </a:defRPr>
            </a:lvl5pPr>
            <a:lvl6pPr marL="2286000" marR="0" indent="0" algn="ctr" rtl="0">
              <a:spcBef>
                <a:spcPts val="400"/>
              </a:spcBef>
              <a:buClr>
                <a:srgbClr val="888888"/>
              </a:buClr>
              <a:buFont typeface="Calibri"/>
              <a:buNone/>
              <a:defRPr sz="2000" b="0" i="0" u="none" strike="noStrike" cap="none" baseline="0">
                <a:solidFill>
                  <a:srgbClr val="888888"/>
                </a:solidFill>
                <a:latin typeface="Calibri"/>
                <a:ea typeface="Calibri"/>
                <a:cs typeface="Calibri"/>
                <a:sym typeface="Calibri"/>
              </a:defRPr>
            </a:lvl6pPr>
            <a:lvl7pPr marL="2743200" marR="0" indent="0" algn="ctr" rtl="0">
              <a:spcBef>
                <a:spcPts val="400"/>
              </a:spcBef>
              <a:buClr>
                <a:srgbClr val="888888"/>
              </a:buClr>
              <a:buFont typeface="Calibri"/>
              <a:buNone/>
              <a:defRPr sz="2000" b="0" i="0" u="none" strike="noStrike" cap="none" baseline="0">
                <a:solidFill>
                  <a:srgbClr val="888888"/>
                </a:solidFill>
                <a:latin typeface="Calibri"/>
                <a:ea typeface="Calibri"/>
                <a:cs typeface="Calibri"/>
                <a:sym typeface="Calibri"/>
              </a:defRPr>
            </a:lvl7pPr>
            <a:lvl8pPr marL="3200400" marR="0" indent="0" algn="ctr" rtl="0">
              <a:spcBef>
                <a:spcPts val="400"/>
              </a:spcBef>
              <a:buClr>
                <a:srgbClr val="888888"/>
              </a:buClr>
              <a:buFont typeface="Calibri"/>
              <a:buNone/>
              <a:defRPr sz="2000" b="0" i="0" u="none" strike="noStrike" cap="none" baseline="0">
                <a:solidFill>
                  <a:srgbClr val="888888"/>
                </a:solidFill>
                <a:latin typeface="Calibri"/>
                <a:ea typeface="Calibri"/>
                <a:cs typeface="Calibri"/>
                <a:sym typeface="Calibri"/>
              </a:defRPr>
            </a:lvl8pPr>
            <a:lvl9pPr marL="3657600" marR="0" indent="0" algn="ctr" rtl="0">
              <a:spcBef>
                <a:spcPts val="400"/>
              </a:spcBef>
              <a:buClr>
                <a:srgbClr val="888888"/>
              </a:buClr>
              <a:buFont typeface="Calibri"/>
              <a:buNone/>
              <a:defRPr sz="2000" b="0" i="0" u="none" strike="noStrike" cap="none" baseline="0">
                <a:solidFill>
                  <a:srgbClr val="888888"/>
                </a:solidFill>
                <a:latin typeface="Calibri"/>
                <a:ea typeface="Calibri"/>
                <a:cs typeface="Calibri"/>
                <a:sym typeface="Calibri"/>
              </a:defRPr>
            </a:lvl9pPr>
          </a:lstStyle>
          <a:p>
            <a:endParaRPr/>
          </a:p>
        </p:txBody>
      </p:sp>
      <p:sp>
        <p:nvSpPr>
          <p:cNvPr id="167" name="Shape 167"/>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168" name="Shape 168"/>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169" name="Shape 169"/>
          <p:cNvSpPr txBox="1">
            <a:spLocks noGrp="1"/>
          </p:cNvSpPr>
          <p:nvPr>
            <p:ph type="sldNum" idx="12"/>
          </p:nvPr>
        </p:nvSpPr>
        <p:spPr>
          <a:xfrm>
            <a:off x="6553200" y="6356350"/>
            <a:ext cx="2133599" cy="365125"/>
          </a:xfrm>
          <a:prstGeom prst="rect">
            <a:avLst/>
          </a:prstGeom>
          <a:noFill/>
          <a:ln>
            <a:noFill/>
          </a:ln>
        </p:spPr>
        <p:txBody>
          <a:bodyPr lIns="91425" tIns="91425" rIns="91425" bIns="91425" anchor="ctr" anchorCtr="0"/>
          <a:lstStyle>
            <a:lvl1pPr marL="0" marR="0" indent="0" algn="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obj" type="obj">
  <p:cSld name="obj">
    <p:spTree>
      <p:nvGrpSpPr>
        <p:cNvPr id="1" name="Shape 170"/>
        <p:cNvGrpSpPr/>
        <p:nvPr/>
      </p:nvGrpSpPr>
      <p:grpSpPr>
        <a:xfrm>
          <a:off x="0" y="0"/>
          <a:ext cx="0" cy="0"/>
          <a:chOff x="0" y="0"/>
          <a:chExt cx="0" cy="0"/>
        </a:xfrm>
      </p:grpSpPr>
      <p:sp>
        <p:nvSpPr>
          <p:cNvPr id="171" name="Shape 171"/>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algn="ctr" rtl="0">
              <a:spcBef>
                <a:spcPts val="0"/>
              </a:spcBef>
              <a:buClr>
                <a:schemeClr val="dk1"/>
              </a:buClr>
              <a:buFont typeface="Calibri"/>
              <a:buNone/>
              <a:defRPr sz="4400">
                <a:solidFill>
                  <a:schemeClr val="dk1"/>
                </a:solidFill>
                <a:latin typeface="Calibri"/>
                <a:ea typeface="Calibri"/>
                <a:cs typeface="Calibri"/>
                <a:sym typeface="Calibri"/>
              </a:defRPr>
            </a:lvl1pPr>
            <a:lvl2pPr rtl="0">
              <a:defRPr/>
            </a:lvl2pPr>
            <a:lvl3pPr rtl="0">
              <a:defRPr/>
            </a:lvl3pPr>
            <a:lvl4pPr rtl="0">
              <a:defRPr/>
            </a:lvl4pPr>
            <a:lvl5pPr rtl="0">
              <a:defRPr/>
            </a:lvl5pPr>
            <a:lvl6pPr rtl="0">
              <a:defRPr/>
            </a:lvl6pPr>
            <a:lvl7pPr rtl="0">
              <a:defRPr/>
            </a:lvl7pPr>
            <a:lvl8pPr rtl="0">
              <a:defRPr/>
            </a:lvl8pPr>
            <a:lvl9pPr rtl="0">
              <a:defRPr/>
            </a:lvl9pPr>
          </a:lstStyle>
          <a:p>
            <a:endParaRPr/>
          </a:p>
        </p:txBody>
      </p:sp>
      <p:sp>
        <p:nvSpPr>
          <p:cNvPr id="172" name="Shape 172"/>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342900" indent="-222250" algn="l" rtl="0">
              <a:spcBef>
                <a:spcPts val="640"/>
              </a:spcBef>
              <a:buClr>
                <a:schemeClr val="dk1"/>
              </a:buClr>
              <a:buFont typeface="Arial"/>
              <a:buChar char="•"/>
              <a:defRPr sz="3200">
                <a:solidFill>
                  <a:schemeClr val="dk1"/>
                </a:solidFill>
                <a:latin typeface="Calibri"/>
                <a:ea typeface="Calibri"/>
                <a:cs typeface="Calibri"/>
                <a:sym typeface="Calibri"/>
              </a:defRPr>
            </a:lvl1pPr>
            <a:lvl2pPr marL="742950" indent="-177800" algn="l" rtl="0">
              <a:spcBef>
                <a:spcPts val="560"/>
              </a:spcBef>
              <a:buClr>
                <a:schemeClr val="dk1"/>
              </a:buClr>
              <a:buFont typeface="Arial"/>
              <a:buChar char="•"/>
              <a:defRPr sz="2800">
                <a:solidFill>
                  <a:schemeClr val="dk1"/>
                </a:solidFill>
                <a:latin typeface="Calibri"/>
                <a:ea typeface="Calibri"/>
                <a:cs typeface="Calibri"/>
                <a:sym typeface="Calibri"/>
              </a:defRPr>
            </a:lvl2pPr>
            <a:lvl3pPr marL="1143000" indent="-136525" algn="l" rtl="0">
              <a:spcBef>
                <a:spcPts val="480"/>
              </a:spcBef>
              <a:buClr>
                <a:schemeClr val="dk1"/>
              </a:buClr>
              <a:buFont typeface="Arial"/>
              <a:buChar char="•"/>
              <a:defRPr sz="2400">
                <a:solidFill>
                  <a:schemeClr val="dk1"/>
                </a:solidFill>
                <a:latin typeface="Calibri"/>
                <a:ea typeface="Calibri"/>
                <a:cs typeface="Calibri"/>
                <a:sym typeface="Calibri"/>
              </a:defRPr>
            </a:lvl3pPr>
            <a:lvl4pPr marL="1600200" indent="-152400" algn="l" rtl="0">
              <a:spcBef>
                <a:spcPts val="400"/>
              </a:spcBef>
              <a:buClr>
                <a:schemeClr val="dk1"/>
              </a:buClr>
              <a:buFont typeface="Arial"/>
              <a:buChar char="•"/>
              <a:defRPr sz="2000">
                <a:solidFill>
                  <a:schemeClr val="dk1"/>
                </a:solidFill>
                <a:latin typeface="Calibri"/>
                <a:ea typeface="Calibri"/>
                <a:cs typeface="Calibri"/>
                <a:sym typeface="Calibri"/>
              </a:defRPr>
            </a:lvl4pPr>
            <a:lvl5pPr marL="2057400" indent="-152400" algn="l" rtl="0">
              <a:spcBef>
                <a:spcPts val="400"/>
              </a:spcBef>
              <a:buClr>
                <a:schemeClr val="dk1"/>
              </a:buClr>
              <a:buFont typeface="Arial"/>
              <a:buChar char="•"/>
              <a:defRPr sz="2000">
                <a:solidFill>
                  <a:schemeClr val="dk1"/>
                </a:solidFill>
                <a:latin typeface="Calibri"/>
                <a:ea typeface="Calibri"/>
                <a:cs typeface="Calibri"/>
                <a:sym typeface="Calibri"/>
              </a:defRPr>
            </a:lvl5pPr>
            <a:lvl6pPr marL="2514600" indent="-152400" algn="l" rtl="0">
              <a:spcBef>
                <a:spcPts val="400"/>
              </a:spcBef>
              <a:buClr>
                <a:schemeClr val="dk1"/>
              </a:buClr>
              <a:buFont typeface="Arial"/>
              <a:buChar char="•"/>
              <a:defRPr sz="2000">
                <a:solidFill>
                  <a:schemeClr val="dk1"/>
                </a:solidFill>
                <a:latin typeface="Calibri"/>
                <a:ea typeface="Calibri"/>
                <a:cs typeface="Calibri"/>
                <a:sym typeface="Calibri"/>
              </a:defRPr>
            </a:lvl6pPr>
            <a:lvl7pPr marL="2971800" indent="-152400" algn="l" rtl="0">
              <a:spcBef>
                <a:spcPts val="400"/>
              </a:spcBef>
              <a:buClr>
                <a:schemeClr val="dk1"/>
              </a:buClr>
              <a:buFont typeface="Arial"/>
              <a:buChar char="•"/>
              <a:defRPr sz="2000">
                <a:solidFill>
                  <a:schemeClr val="dk1"/>
                </a:solidFill>
                <a:latin typeface="Calibri"/>
                <a:ea typeface="Calibri"/>
                <a:cs typeface="Calibri"/>
                <a:sym typeface="Calibri"/>
              </a:defRPr>
            </a:lvl7pPr>
            <a:lvl8pPr marL="3429000" indent="-152400" algn="l" rtl="0">
              <a:spcBef>
                <a:spcPts val="400"/>
              </a:spcBef>
              <a:buClr>
                <a:schemeClr val="dk1"/>
              </a:buClr>
              <a:buFont typeface="Arial"/>
              <a:buChar char="•"/>
              <a:defRPr sz="2000">
                <a:solidFill>
                  <a:schemeClr val="dk1"/>
                </a:solidFill>
                <a:latin typeface="Calibri"/>
                <a:ea typeface="Calibri"/>
                <a:cs typeface="Calibri"/>
                <a:sym typeface="Calibri"/>
              </a:defRPr>
            </a:lvl8pPr>
            <a:lvl9pPr marL="3886200" indent="-152400" algn="l" rtl="0">
              <a:spcBef>
                <a:spcPts val="400"/>
              </a:spcBef>
              <a:buClr>
                <a:schemeClr val="dk1"/>
              </a:buClr>
              <a:buFont typeface="Arial"/>
              <a:buChar char="•"/>
              <a:defRPr sz="2000">
                <a:solidFill>
                  <a:schemeClr val="dk1"/>
                </a:solidFill>
                <a:latin typeface="Calibri"/>
                <a:ea typeface="Calibri"/>
                <a:cs typeface="Calibri"/>
                <a:sym typeface="Calibri"/>
              </a:defRPr>
            </a:lvl9pPr>
          </a:lstStyle>
          <a:p>
            <a:endParaRPr/>
          </a:p>
        </p:txBody>
      </p:sp>
      <p:sp>
        <p:nvSpPr>
          <p:cNvPr id="173" name="Shape 173"/>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174" name="Shape 174"/>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175" name="Shape 175"/>
          <p:cNvSpPr txBox="1">
            <a:spLocks noGrp="1"/>
          </p:cNvSpPr>
          <p:nvPr>
            <p:ph type="sldNum" idx="12"/>
          </p:nvPr>
        </p:nvSpPr>
        <p:spPr>
          <a:xfrm>
            <a:off x="6553200" y="6356350"/>
            <a:ext cx="2133599" cy="365125"/>
          </a:xfrm>
          <a:prstGeom prst="rect">
            <a:avLst/>
          </a:prstGeom>
          <a:noFill/>
          <a:ln>
            <a:noFill/>
          </a:ln>
        </p:spPr>
        <p:txBody>
          <a:bodyPr lIns="91425" tIns="91425" rIns="91425" bIns="91425" anchor="ctr" anchorCtr="0"/>
          <a:lstStyle>
            <a:lvl1pPr marL="0" marR="0" indent="0" algn="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secHead" type="secHead">
  <p:cSld name="secHead">
    <p:spTree>
      <p:nvGrpSpPr>
        <p:cNvPr id="1" name="Shape 176"/>
        <p:cNvGrpSpPr/>
        <p:nvPr/>
      </p:nvGrpSpPr>
      <p:grpSpPr>
        <a:xfrm>
          <a:off x="0" y="0"/>
          <a:ext cx="0" cy="0"/>
          <a:chOff x="0" y="0"/>
          <a:chExt cx="0" cy="0"/>
        </a:xfrm>
      </p:grpSpPr>
      <p:sp>
        <p:nvSpPr>
          <p:cNvPr id="177" name="Shape 177"/>
          <p:cNvSpPr txBox="1">
            <a:spLocks noGrp="1"/>
          </p:cNvSpPr>
          <p:nvPr>
            <p:ph type="title"/>
          </p:nvPr>
        </p:nvSpPr>
        <p:spPr>
          <a:xfrm>
            <a:off x="722312" y="4406900"/>
            <a:ext cx="7772400" cy="1362075"/>
          </a:xfrm>
          <a:prstGeom prst="rect">
            <a:avLst/>
          </a:prstGeom>
          <a:noFill/>
          <a:ln>
            <a:noFill/>
          </a:ln>
        </p:spPr>
        <p:txBody>
          <a:bodyPr lIns="91425" tIns="91425" rIns="91425" bIns="91425" anchor="t" anchorCtr="0"/>
          <a:lstStyle>
            <a:lvl1pPr algn="l" rtl="0">
              <a:defRPr sz="4000" b="1" cap="small"/>
            </a:lvl1pPr>
            <a:lvl2pPr rtl="0">
              <a:defRPr/>
            </a:lvl2pPr>
            <a:lvl3pPr rtl="0">
              <a:defRPr/>
            </a:lvl3pPr>
            <a:lvl4pPr rtl="0">
              <a:defRPr/>
            </a:lvl4pPr>
            <a:lvl5pPr rtl="0">
              <a:defRPr/>
            </a:lvl5pPr>
            <a:lvl6pPr rtl="0">
              <a:defRPr/>
            </a:lvl6pPr>
            <a:lvl7pPr rtl="0">
              <a:defRPr/>
            </a:lvl7pPr>
            <a:lvl8pPr rtl="0">
              <a:defRPr/>
            </a:lvl8pPr>
            <a:lvl9pPr rtl="0">
              <a:defRPr/>
            </a:lvl9pPr>
          </a:lstStyle>
          <a:p>
            <a:endParaRPr/>
          </a:p>
        </p:txBody>
      </p:sp>
      <p:sp>
        <p:nvSpPr>
          <p:cNvPr id="178" name="Shape 178"/>
          <p:cNvSpPr txBox="1">
            <a:spLocks noGrp="1"/>
          </p:cNvSpPr>
          <p:nvPr>
            <p:ph type="body" idx="1"/>
          </p:nvPr>
        </p:nvSpPr>
        <p:spPr>
          <a:xfrm>
            <a:off x="722312" y="2906713"/>
            <a:ext cx="7772400" cy="1500187"/>
          </a:xfrm>
          <a:prstGeom prst="rect">
            <a:avLst/>
          </a:prstGeom>
          <a:noFill/>
          <a:ln>
            <a:noFill/>
          </a:ln>
        </p:spPr>
        <p:txBody>
          <a:bodyPr lIns="91425" tIns="91425" rIns="91425" bIns="91425" anchor="b" anchorCtr="0"/>
          <a:lstStyle>
            <a:lvl1pPr marL="0" indent="0" rtl="0">
              <a:buClr>
                <a:srgbClr val="888888"/>
              </a:buClr>
              <a:buFont typeface="Calibri"/>
              <a:buNone/>
              <a:defRPr sz="2000">
                <a:solidFill>
                  <a:srgbClr val="888888"/>
                </a:solidFill>
              </a:defRPr>
            </a:lvl1pPr>
            <a:lvl2pPr marL="457200" indent="0" rtl="0">
              <a:buClr>
                <a:srgbClr val="888888"/>
              </a:buClr>
              <a:buFont typeface="Calibri"/>
              <a:buNone/>
              <a:defRPr sz="1800">
                <a:solidFill>
                  <a:srgbClr val="888888"/>
                </a:solidFill>
              </a:defRPr>
            </a:lvl2pPr>
            <a:lvl3pPr marL="914400" indent="0" rtl="0">
              <a:buClr>
                <a:srgbClr val="888888"/>
              </a:buClr>
              <a:buFont typeface="Calibri"/>
              <a:buNone/>
              <a:defRPr sz="1600">
                <a:solidFill>
                  <a:srgbClr val="888888"/>
                </a:solidFill>
              </a:defRPr>
            </a:lvl3pPr>
            <a:lvl4pPr marL="1371600" indent="0" rtl="0">
              <a:buClr>
                <a:srgbClr val="888888"/>
              </a:buClr>
              <a:buFont typeface="Calibri"/>
              <a:buNone/>
              <a:defRPr sz="1400">
                <a:solidFill>
                  <a:srgbClr val="888888"/>
                </a:solidFill>
              </a:defRPr>
            </a:lvl4pPr>
            <a:lvl5pPr marL="1828800" indent="0" rtl="0">
              <a:buClr>
                <a:srgbClr val="888888"/>
              </a:buClr>
              <a:buFont typeface="Calibri"/>
              <a:buNone/>
              <a:defRPr sz="1400">
                <a:solidFill>
                  <a:srgbClr val="888888"/>
                </a:solidFill>
              </a:defRPr>
            </a:lvl5pPr>
            <a:lvl6pPr marL="2286000" indent="0" rtl="0">
              <a:buClr>
                <a:srgbClr val="888888"/>
              </a:buClr>
              <a:buFont typeface="Calibri"/>
              <a:buNone/>
              <a:defRPr sz="1400">
                <a:solidFill>
                  <a:srgbClr val="888888"/>
                </a:solidFill>
              </a:defRPr>
            </a:lvl6pPr>
            <a:lvl7pPr marL="2743200" indent="0" rtl="0">
              <a:buClr>
                <a:srgbClr val="888888"/>
              </a:buClr>
              <a:buFont typeface="Calibri"/>
              <a:buNone/>
              <a:defRPr sz="1400">
                <a:solidFill>
                  <a:srgbClr val="888888"/>
                </a:solidFill>
              </a:defRPr>
            </a:lvl7pPr>
            <a:lvl8pPr marL="3200400" indent="0" rtl="0">
              <a:buClr>
                <a:srgbClr val="888888"/>
              </a:buClr>
              <a:buFont typeface="Calibri"/>
              <a:buNone/>
              <a:defRPr sz="1400">
                <a:solidFill>
                  <a:srgbClr val="888888"/>
                </a:solidFill>
              </a:defRPr>
            </a:lvl8pPr>
            <a:lvl9pPr marL="3657600" indent="0" rtl="0">
              <a:buClr>
                <a:srgbClr val="888888"/>
              </a:buClr>
              <a:buFont typeface="Calibri"/>
              <a:buNone/>
              <a:defRPr sz="1400">
                <a:solidFill>
                  <a:srgbClr val="888888"/>
                </a:solidFill>
              </a:defRPr>
            </a:lvl9pPr>
          </a:lstStyle>
          <a:p>
            <a:endParaRPr/>
          </a:p>
        </p:txBody>
      </p:sp>
      <p:sp>
        <p:nvSpPr>
          <p:cNvPr id="179" name="Shape 179"/>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180" name="Shape 180"/>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181" name="Shape 181"/>
          <p:cNvSpPr txBox="1">
            <a:spLocks noGrp="1"/>
          </p:cNvSpPr>
          <p:nvPr>
            <p:ph type="sldNum" idx="12"/>
          </p:nvPr>
        </p:nvSpPr>
        <p:spPr>
          <a:xfrm>
            <a:off x="6553200" y="6356350"/>
            <a:ext cx="2133599" cy="365125"/>
          </a:xfrm>
          <a:prstGeom prst="rect">
            <a:avLst/>
          </a:prstGeom>
          <a:noFill/>
          <a:ln>
            <a:noFill/>
          </a:ln>
        </p:spPr>
        <p:txBody>
          <a:bodyPr lIns="91425" tIns="91425" rIns="91425" bIns="91425" anchor="ctr" anchorCtr="0"/>
          <a:lstStyle>
            <a:lvl1pPr marL="0" marR="0" indent="0" algn="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woObj" type="twoObj">
  <p:cSld name="twoObj">
    <p:spTree>
      <p:nvGrpSpPr>
        <p:cNvPr id="1" name="Shape 182"/>
        <p:cNvGrpSpPr/>
        <p:nvPr/>
      </p:nvGrpSpPr>
      <p:grpSpPr>
        <a:xfrm>
          <a:off x="0" y="0"/>
          <a:ext cx="0" cy="0"/>
          <a:chOff x="0" y="0"/>
          <a:chExt cx="0" cy="0"/>
        </a:xfrm>
      </p:grpSpPr>
      <p:sp>
        <p:nvSpPr>
          <p:cNvPr id="183" name="Shape 183"/>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algn="ctr" rtl="0">
              <a:spcBef>
                <a:spcPts val="0"/>
              </a:spcBef>
              <a:buClr>
                <a:schemeClr val="dk1"/>
              </a:buClr>
              <a:buFont typeface="Calibri"/>
              <a:buNone/>
              <a:defRPr sz="4400">
                <a:solidFill>
                  <a:schemeClr val="dk1"/>
                </a:solidFill>
                <a:latin typeface="Calibri"/>
                <a:ea typeface="Calibri"/>
                <a:cs typeface="Calibri"/>
                <a:sym typeface="Calibri"/>
              </a:defRPr>
            </a:lvl1pPr>
            <a:lvl2pPr rtl="0">
              <a:defRPr/>
            </a:lvl2pPr>
            <a:lvl3pPr rtl="0">
              <a:defRPr/>
            </a:lvl3pPr>
            <a:lvl4pPr rtl="0">
              <a:defRPr/>
            </a:lvl4pPr>
            <a:lvl5pPr rtl="0">
              <a:defRPr/>
            </a:lvl5pPr>
            <a:lvl6pPr rtl="0">
              <a:defRPr/>
            </a:lvl6pPr>
            <a:lvl7pPr rtl="0">
              <a:defRPr/>
            </a:lvl7pPr>
            <a:lvl8pPr rtl="0">
              <a:defRPr/>
            </a:lvl8pPr>
            <a:lvl9pPr rtl="0">
              <a:defRPr/>
            </a:lvl9pPr>
          </a:lstStyle>
          <a:p>
            <a:endParaRPr/>
          </a:p>
        </p:txBody>
      </p:sp>
      <p:sp>
        <p:nvSpPr>
          <p:cNvPr id="184" name="Shape 184"/>
          <p:cNvSpPr txBox="1">
            <a:spLocks noGrp="1"/>
          </p:cNvSpPr>
          <p:nvPr>
            <p:ph type="body" idx="1"/>
          </p:nvPr>
        </p:nvSpPr>
        <p:spPr>
          <a:xfrm>
            <a:off x="457200" y="1600200"/>
            <a:ext cx="4038599" cy="4525963"/>
          </a:xfrm>
          <a:prstGeom prst="rect">
            <a:avLst/>
          </a:prstGeom>
          <a:noFill/>
          <a:ln>
            <a:noFill/>
          </a:ln>
        </p:spPr>
        <p:txBody>
          <a:bodyPr lIns="91425" tIns="91425" rIns="91425" bIns="91425" anchor="t" anchorCtr="0"/>
          <a:lstStyle>
            <a:lvl1pPr rtl="0">
              <a:defRPr sz="2800"/>
            </a:lvl1pPr>
            <a:lvl2pPr rtl="0">
              <a:defRPr sz="2400"/>
            </a:lvl2pPr>
            <a:lvl3pPr rtl="0">
              <a:defRPr sz="2000"/>
            </a:lvl3pPr>
            <a:lvl4pPr rtl="0">
              <a:defRPr sz="1800"/>
            </a:lvl4pPr>
            <a:lvl5pPr rtl="0">
              <a:defRPr sz="1800"/>
            </a:lvl5pPr>
            <a:lvl6pPr rtl="0">
              <a:defRPr sz="1800"/>
            </a:lvl6pPr>
            <a:lvl7pPr rtl="0">
              <a:defRPr sz="1800"/>
            </a:lvl7pPr>
            <a:lvl8pPr rtl="0">
              <a:defRPr sz="1800"/>
            </a:lvl8pPr>
            <a:lvl9pPr rtl="0">
              <a:defRPr sz="1800"/>
            </a:lvl9pPr>
          </a:lstStyle>
          <a:p>
            <a:endParaRPr/>
          </a:p>
        </p:txBody>
      </p:sp>
      <p:sp>
        <p:nvSpPr>
          <p:cNvPr id="185" name="Shape 185"/>
          <p:cNvSpPr txBox="1">
            <a:spLocks noGrp="1"/>
          </p:cNvSpPr>
          <p:nvPr>
            <p:ph type="body" idx="2"/>
          </p:nvPr>
        </p:nvSpPr>
        <p:spPr>
          <a:xfrm>
            <a:off x="4648200" y="1600200"/>
            <a:ext cx="4038599" cy="4525963"/>
          </a:xfrm>
          <a:prstGeom prst="rect">
            <a:avLst/>
          </a:prstGeom>
          <a:noFill/>
          <a:ln>
            <a:noFill/>
          </a:ln>
        </p:spPr>
        <p:txBody>
          <a:bodyPr lIns="91425" tIns="91425" rIns="91425" bIns="91425" anchor="t" anchorCtr="0"/>
          <a:lstStyle>
            <a:lvl1pPr rtl="0">
              <a:defRPr sz="2800"/>
            </a:lvl1pPr>
            <a:lvl2pPr rtl="0">
              <a:defRPr sz="2400"/>
            </a:lvl2pPr>
            <a:lvl3pPr rtl="0">
              <a:defRPr sz="2000"/>
            </a:lvl3pPr>
            <a:lvl4pPr rtl="0">
              <a:defRPr sz="1800"/>
            </a:lvl4pPr>
            <a:lvl5pPr rtl="0">
              <a:defRPr sz="1800"/>
            </a:lvl5pPr>
            <a:lvl6pPr rtl="0">
              <a:defRPr sz="1800"/>
            </a:lvl6pPr>
            <a:lvl7pPr rtl="0">
              <a:defRPr sz="1800"/>
            </a:lvl7pPr>
            <a:lvl8pPr rtl="0">
              <a:defRPr sz="1800"/>
            </a:lvl8pPr>
            <a:lvl9pPr rtl="0">
              <a:defRPr sz="1800"/>
            </a:lvl9pPr>
          </a:lstStyle>
          <a:p>
            <a:endParaRPr/>
          </a:p>
        </p:txBody>
      </p:sp>
      <p:sp>
        <p:nvSpPr>
          <p:cNvPr id="186" name="Shape 186"/>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187" name="Shape 187"/>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188" name="Shape 188"/>
          <p:cNvSpPr txBox="1">
            <a:spLocks noGrp="1"/>
          </p:cNvSpPr>
          <p:nvPr>
            <p:ph type="sldNum" idx="12"/>
          </p:nvPr>
        </p:nvSpPr>
        <p:spPr>
          <a:xfrm>
            <a:off x="6553200" y="6356350"/>
            <a:ext cx="2133599" cy="365125"/>
          </a:xfrm>
          <a:prstGeom prst="rect">
            <a:avLst/>
          </a:prstGeom>
          <a:noFill/>
          <a:ln>
            <a:noFill/>
          </a:ln>
        </p:spPr>
        <p:txBody>
          <a:bodyPr lIns="91425" tIns="91425" rIns="91425" bIns="91425" anchor="ctr" anchorCtr="0"/>
          <a:lstStyle>
            <a:lvl1pPr marL="0" marR="0" indent="0" algn="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woTxTwoObj" type="twoTxTwoObj">
  <p:cSld name="twoTxTwoObj">
    <p:spTree>
      <p:nvGrpSpPr>
        <p:cNvPr id="1" name="Shape 189"/>
        <p:cNvGrpSpPr/>
        <p:nvPr/>
      </p:nvGrpSpPr>
      <p:grpSpPr>
        <a:xfrm>
          <a:off x="0" y="0"/>
          <a:ext cx="0" cy="0"/>
          <a:chOff x="0" y="0"/>
          <a:chExt cx="0" cy="0"/>
        </a:xfrm>
      </p:grpSpPr>
      <p:sp>
        <p:nvSpPr>
          <p:cNvPr id="190" name="Shape 190"/>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rtl="0">
              <a:defRPr/>
            </a:lvl1pPr>
            <a:lvl2pPr rtl="0">
              <a:defRPr/>
            </a:lvl2pPr>
            <a:lvl3pPr rtl="0">
              <a:defRPr/>
            </a:lvl3pPr>
            <a:lvl4pPr rtl="0">
              <a:defRPr/>
            </a:lvl4pPr>
            <a:lvl5pPr rtl="0">
              <a:defRPr/>
            </a:lvl5pPr>
            <a:lvl6pPr rtl="0">
              <a:defRPr/>
            </a:lvl6pPr>
            <a:lvl7pPr rtl="0">
              <a:defRPr/>
            </a:lvl7pPr>
            <a:lvl8pPr rtl="0">
              <a:defRPr/>
            </a:lvl8pPr>
            <a:lvl9pPr rtl="0">
              <a:defRPr/>
            </a:lvl9pPr>
          </a:lstStyle>
          <a:p>
            <a:endParaRPr/>
          </a:p>
        </p:txBody>
      </p:sp>
      <p:sp>
        <p:nvSpPr>
          <p:cNvPr id="191" name="Shape 191"/>
          <p:cNvSpPr txBox="1">
            <a:spLocks noGrp="1"/>
          </p:cNvSpPr>
          <p:nvPr>
            <p:ph type="body" idx="1"/>
          </p:nvPr>
        </p:nvSpPr>
        <p:spPr>
          <a:xfrm>
            <a:off x="457200" y="1535112"/>
            <a:ext cx="4040187" cy="639762"/>
          </a:xfrm>
          <a:prstGeom prst="rect">
            <a:avLst/>
          </a:prstGeom>
          <a:noFill/>
          <a:ln>
            <a:noFill/>
          </a:ln>
        </p:spPr>
        <p:txBody>
          <a:bodyPr lIns="91425" tIns="91425" rIns="91425" bIns="91425" anchor="b" anchorCtr="0"/>
          <a:lstStyle>
            <a:lvl1pPr marL="0" indent="0" rtl="0">
              <a:buFont typeface="Calibri"/>
              <a:buNone/>
              <a:defRPr sz="2400" b="1"/>
            </a:lvl1pPr>
            <a:lvl2pPr marL="457200" indent="0" rtl="0">
              <a:buFont typeface="Calibri"/>
              <a:buNone/>
              <a:defRPr sz="2000" b="1"/>
            </a:lvl2pPr>
            <a:lvl3pPr marL="914400" indent="0" rtl="0">
              <a:buFont typeface="Calibri"/>
              <a:buNone/>
              <a:defRPr sz="1800" b="1"/>
            </a:lvl3pPr>
            <a:lvl4pPr marL="1371600" indent="0" rtl="0">
              <a:buFont typeface="Calibri"/>
              <a:buNone/>
              <a:defRPr sz="1600" b="1"/>
            </a:lvl4pPr>
            <a:lvl5pPr marL="1828800" indent="0" rtl="0">
              <a:buFont typeface="Calibri"/>
              <a:buNone/>
              <a:defRPr sz="1600" b="1"/>
            </a:lvl5pPr>
            <a:lvl6pPr marL="2286000" indent="0" rtl="0">
              <a:buFont typeface="Calibri"/>
              <a:buNone/>
              <a:defRPr sz="1600" b="1"/>
            </a:lvl6pPr>
            <a:lvl7pPr marL="2743200" indent="0" rtl="0">
              <a:buFont typeface="Calibri"/>
              <a:buNone/>
              <a:defRPr sz="1600" b="1"/>
            </a:lvl7pPr>
            <a:lvl8pPr marL="3200400" indent="0" rtl="0">
              <a:buFont typeface="Calibri"/>
              <a:buNone/>
              <a:defRPr sz="1600" b="1"/>
            </a:lvl8pPr>
            <a:lvl9pPr marL="3657600" indent="0" rtl="0">
              <a:buFont typeface="Calibri"/>
              <a:buNone/>
              <a:defRPr sz="1600" b="1"/>
            </a:lvl9pPr>
          </a:lstStyle>
          <a:p>
            <a:endParaRPr/>
          </a:p>
        </p:txBody>
      </p:sp>
      <p:sp>
        <p:nvSpPr>
          <p:cNvPr id="192" name="Shape 192"/>
          <p:cNvSpPr txBox="1">
            <a:spLocks noGrp="1"/>
          </p:cNvSpPr>
          <p:nvPr>
            <p:ph type="body" idx="2"/>
          </p:nvPr>
        </p:nvSpPr>
        <p:spPr>
          <a:xfrm>
            <a:off x="457200" y="2174875"/>
            <a:ext cx="4040187" cy="3951287"/>
          </a:xfrm>
          <a:prstGeom prst="rect">
            <a:avLst/>
          </a:prstGeom>
          <a:noFill/>
          <a:ln>
            <a:noFill/>
          </a:ln>
        </p:spPr>
        <p:txBody>
          <a:bodyPr lIns="91425" tIns="91425" rIns="91425" bIns="91425" anchor="t" anchorCtr="0"/>
          <a:lstStyle>
            <a:lvl1pPr rtl="0">
              <a:defRPr sz="2400"/>
            </a:lvl1pPr>
            <a:lvl2pPr rtl="0">
              <a:defRPr sz="2000"/>
            </a:lvl2pPr>
            <a:lvl3pPr rtl="0">
              <a:defRPr sz="1800"/>
            </a:lvl3pPr>
            <a:lvl4pPr rtl="0">
              <a:defRPr sz="1600"/>
            </a:lvl4pPr>
            <a:lvl5pPr rtl="0">
              <a:defRPr sz="1600"/>
            </a:lvl5pPr>
            <a:lvl6pPr rtl="0">
              <a:defRPr sz="1600"/>
            </a:lvl6pPr>
            <a:lvl7pPr rtl="0">
              <a:defRPr sz="1600"/>
            </a:lvl7pPr>
            <a:lvl8pPr rtl="0">
              <a:defRPr sz="1600"/>
            </a:lvl8pPr>
            <a:lvl9pPr rtl="0">
              <a:defRPr sz="1600"/>
            </a:lvl9pPr>
          </a:lstStyle>
          <a:p>
            <a:endParaRPr/>
          </a:p>
        </p:txBody>
      </p:sp>
      <p:sp>
        <p:nvSpPr>
          <p:cNvPr id="193" name="Shape 193"/>
          <p:cNvSpPr txBox="1">
            <a:spLocks noGrp="1"/>
          </p:cNvSpPr>
          <p:nvPr>
            <p:ph type="body" idx="3"/>
          </p:nvPr>
        </p:nvSpPr>
        <p:spPr>
          <a:xfrm>
            <a:off x="4645025" y="1535112"/>
            <a:ext cx="4041774" cy="639762"/>
          </a:xfrm>
          <a:prstGeom prst="rect">
            <a:avLst/>
          </a:prstGeom>
          <a:noFill/>
          <a:ln>
            <a:noFill/>
          </a:ln>
        </p:spPr>
        <p:txBody>
          <a:bodyPr lIns="91425" tIns="91425" rIns="91425" bIns="91425" anchor="b" anchorCtr="0"/>
          <a:lstStyle>
            <a:lvl1pPr marL="0" indent="0" rtl="0">
              <a:buFont typeface="Calibri"/>
              <a:buNone/>
              <a:defRPr sz="2400" b="1"/>
            </a:lvl1pPr>
            <a:lvl2pPr marL="457200" indent="0" rtl="0">
              <a:buFont typeface="Calibri"/>
              <a:buNone/>
              <a:defRPr sz="2000" b="1"/>
            </a:lvl2pPr>
            <a:lvl3pPr marL="914400" indent="0" rtl="0">
              <a:buFont typeface="Calibri"/>
              <a:buNone/>
              <a:defRPr sz="1800" b="1"/>
            </a:lvl3pPr>
            <a:lvl4pPr marL="1371600" indent="0" rtl="0">
              <a:buFont typeface="Calibri"/>
              <a:buNone/>
              <a:defRPr sz="1600" b="1"/>
            </a:lvl4pPr>
            <a:lvl5pPr marL="1828800" indent="0" rtl="0">
              <a:buFont typeface="Calibri"/>
              <a:buNone/>
              <a:defRPr sz="1600" b="1"/>
            </a:lvl5pPr>
            <a:lvl6pPr marL="2286000" indent="0" rtl="0">
              <a:buFont typeface="Calibri"/>
              <a:buNone/>
              <a:defRPr sz="1600" b="1"/>
            </a:lvl6pPr>
            <a:lvl7pPr marL="2743200" indent="0" rtl="0">
              <a:buFont typeface="Calibri"/>
              <a:buNone/>
              <a:defRPr sz="1600" b="1"/>
            </a:lvl7pPr>
            <a:lvl8pPr marL="3200400" indent="0" rtl="0">
              <a:buFont typeface="Calibri"/>
              <a:buNone/>
              <a:defRPr sz="1600" b="1"/>
            </a:lvl8pPr>
            <a:lvl9pPr marL="3657600" indent="0" rtl="0">
              <a:buFont typeface="Calibri"/>
              <a:buNone/>
              <a:defRPr sz="1600" b="1"/>
            </a:lvl9pPr>
          </a:lstStyle>
          <a:p>
            <a:endParaRPr/>
          </a:p>
        </p:txBody>
      </p:sp>
      <p:sp>
        <p:nvSpPr>
          <p:cNvPr id="194" name="Shape 194"/>
          <p:cNvSpPr txBox="1">
            <a:spLocks noGrp="1"/>
          </p:cNvSpPr>
          <p:nvPr>
            <p:ph type="body" idx="4"/>
          </p:nvPr>
        </p:nvSpPr>
        <p:spPr>
          <a:xfrm>
            <a:off x="4645025" y="2174875"/>
            <a:ext cx="4041774" cy="3951287"/>
          </a:xfrm>
          <a:prstGeom prst="rect">
            <a:avLst/>
          </a:prstGeom>
          <a:noFill/>
          <a:ln>
            <a:noFill/>
          </a:ln>
        </p:spPr>
        <p:txBody>
          <a:bodyPr lIns="91425" tIns="91425" rIns="91425" bIns="91425" anchor="t" anchorCtr="0"/>
          <a:lstStyle>
            <a:lvl1pPr rtl="0">
              <a:defRPr sz="2400"/>
            </a:lvl1pPr>
            <a:lvl2pPr rtl="0">
              <a:defRPr sz="2000"/>
            </a:lvl2pPr>
            <a:lvl3pPr rtl="0">
              <a:defRPr sz="1800"/>
            </a:lvl3pPr>
            <a:lvl4pPr rtl="0">
              <a:defRPr sz="1600"/>
            </a:lvl4pPr>
            <a:lvl5pPr rtl="0">
              <a:defRPr sz="1600"/>
            </a:lvl5pPr>
            <a:lvl6pPr rtl="0">
              <a:defRPr sz="1600"/>
            </a:lvl6pPr>
            <a:lvl7pPr rtl="0">
              <a:defRPr sz="1600"/>
            </a:lvl7pPr>
            <a:lvl8pPr rtl="0">
              <a:defRPr sz="1600"/>
            </a:lvl8pPr>
            <a:lvl9pPr rtl="0">
              <a:defRPr sz="1600"/>
            </a:lvl9pPr>
          </a:lstStyle>
          <a:p>
            <a:endParaRPr/>
          </a:p>
        </p:txBody>
      </p:sp>
      <p:sp>
        <p:nvSpPr>
          <p:cNvPr id="195" name="Shape 195"/>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196" name="Shape 196"/>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197" name="Shape 197"/>
          <p:cNvSpPr txBox="1">
            <a:spLocks noGrp="1"/>
          </p:cNvSpPr>
          <p:nvPr>
            <p:ph type="sldNum" idx="12"/>
          </p:nvPr>
        </p:nvSpPr>
        <p:spPr>
          <a:xfrm>
            <a:off x="6553200" y="6356350"/>
            <a:ext cx="2133599" cy="365125"/>
          </a:xfrm>
          <a:prstGeom prst="rect">
            <a:avLst/>
          </a:prstGeom>
          <a:noFill/>
          <a:ln>
            <a:noFill/>
          </a:ln>
        </p:spPr>
        <p:txBody>
          <a:bodyPr lIns="91425" tIns="91425" rIns="91425" bIns="91425" anchor="ctr" anchorCtr="0"/>
          <a:lstStyle>
            <a:lvl1pPr marL="0" marR="0" indent="0" algn="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Only" type="titleOnly">
  <p:cSld name="titleOnly">
    <p:spTree>
      <p:nvGrpSpPr>
        <p:cNvPr id="1" name="Shape 198"/>
        <p:cNvGrpSpPr/>
        <p:nvPr/>
      </p:nvGrpSpPr>
      <p:grpSpPr>
        <a:xfrm>
          <a:off x="0" y="0"/>
          <a:ext cx="0" cy="0"/>
          <a:chOff x="0" y="0"/>
          <a:chExt cx="0" cy="0"/>
        </a:xfrm>
      </p:grpSpPr>
      <p:sp>
        <p:nvSpPr>
          <p:cNvPr id="199" name="Shape 199"/>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algn="ctr" rtl="0">
              <a:spcBef>
                <a:spcPts val="0"/>
              </a:spcBef>
              <a:buClr>
                <a:schemeClr val="dk1"/>
              </a:buClr>
              <a:buFont typeface="Calibri"/>
              <a:buNone/>
              <a:defRPr sz="4400">
                <a:solidFill>
                  <a:schemeClr val="dk1"/>
                </a:solidFill>
                <a:latin typeface="Calibri"/>
                <a:ea typeface="Calibri"/>
                <a:cs typeface="Calibri"/>
                <a:sym typeface="Calibri"/>
              </a:defRPr>
            </a:lvl1pPr>
            <a:lvl2pPr rtl="0">
              <a:defRPr/>
            </a:lvl2pPr>
            <a:lvl3pPr rtl="0">
              <a:defRPr/>
            </a:lvl3pPr>
            <a:lvl4pPr rtl="0">
              <a:defRPr/>
            </a:lvl4pPr>
            <a:lvl5pPr rtl="0">
              <a:defRPr/>
            </a:lvl5pPr>
            <a:lvl6pPr rtl="0">
              <a:defRPr/>
            </a:lvl6pPr>
            <a:lvl7pPr rtl="0">
              <a:defRPr/>
            </a:lvl7pPr>
            <a:lvl8pPr rtl="0">
              <a:defRPr/>
            </a:lvl8pPr>
            <a:lvl9pPr rtl="0">
              <a:defRPr/>
            </a:lvl9pPr>
          </a:lstStyle>
          <a:p>
            <a:endParaRPr/>
          </a:p>
        </p:txBody>
      </p:sp>
      <p:sp>
        <p:nvSpPr>
          <p:cNvPr id="200" name="Shape 200"/>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201" name="Shape 201"/>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202" name="Shape 202"/>
          <p:cNvSpPr txBox="1">
            <a:spLocks noGrp="1"/>
          </p:cNvSpPr>
          <p:nvPr>
            <p:ph type="sldNum" idx="12"/>
          </p:nvPr>
        </p:nvSpPr>
        <p:spPr>
          <a:xfrm>
            <a:off x="6553200" y="6356350"/>
            <a:ext cx="2133599" cy="365125"/>
          </a:xfrm>
          <a:prstGeom prst="rect">
            <a:avLst/>
          </a:prstGeom>
          <a:noFill/>
          <a:ln>
            <a:noFill/>
          </a:ln>
        </p:spPr>
        <p:txBody>
          <a:bodyPr lIns="91425" tIns="91425" rIns="91425" bIns="91425" anchor="ctr" anchorCtr="0"/>
          <a:lstStyle>
            <a:lvl1pPr marL="0" marR="0" indent="0" algn="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03"/>
        <p:cNvGrpSpPr/>
        <p:nvPr/>
      </p:nvGrpSpPr>
      <p:grpSpPr>
        <a:xfrm>
          <a:off x="0" y="0"/>
          <a:ext cx="0" cy="0"/>
          <a:chOff x="0" y="0"/>
          <a:chExt cx="0" cy="0"/>
        </a:xfrm>
      </p:grpSpPr>
      <p:sp>
        <p:nvSpPr>
          <p:cNvPr id="204" name="Shape 204"/>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205" name="Shape 205"/>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206" name="Shape 206"/>
          <p:cNvSpPr txBox="1">
            <a:spLocks noGrp="1"/>
          </p:cNvSpPr>
          <p:nvPr>
            <p:ph type="sldNum" idx="12"/>
          </p:nvPr>
        </p:nvSpPr>
        <p:spPr>
          <a:xfrm>
            <a:off x="6553200" y="6356350"/>
            <a:ext cx="2133599" cy="365125"/>
          </a:xfrm>
          <a:prstGeom prst="rect">
            <a:avLst/>
          </a:prstGeom>
          <a:noFill/>
          <a:ln>
            <a:noFill/>
          </a:ln>
        </p:spPr>
        <p:txBody>
          <a:bodyPr lIns="91425" tIns="91425" rIns="91425" bIns="91425" anchor="ctr" anchorCtr="0"/>
          <a:lstStyle>
            <a:lvl1pPr marL="0" marR="0" indent="0" algn="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objTx" type="objTx">
  <p:cSld name="objTx">
    <p:spTree>
      <p:nvGrpSpPr>
        <p:cNvPr id="1" name="Shape 207"/>
        <p:cNvGrpSpPr/>
        <p:nvPr/>
      </p:nvGrpSpPr>
      <p:grpSpPr>
        <a:xfrm>
          <a:off x="0" y="0"/>
          <a:ext cx="0" cy="0"/>
          <a:chOff x="0" y="0"/>
          <a:chExt cx="0" cy="0"/>
        </a:xfrm>
      </p:grpSpPr>
      <p:sp>
        <p:nvSpPr>
          <p:cNvPr id="208" name="Shape 208"/>
          <p:cNvSpPr txBox="1">
            <a:spLocks noGrp="1"/>
          </p:cNvSpPr>
          <p:nvPr>
            <p:ph type="title"/>
          </p:nvPr>
        </p:nvSpPr>
        <p:spPr>
          <a:xfrm>
            <a:off x="457200" y="273050"/>
            <a:ext cx="3008313" cy="1162049"/>
          </a:xfrm>
          <a:prstGeom prst="rect">
            <a:avLst/>
          </a:prstGeom>
          <a:noFill/>
          <a:ln>
            <a:noFill/>
          </a:ln>
        </p:spPr>
        <p:txBody>
          <a:bodyPr lIns="91425" tIns="91425" rIns="91425" bIns="91425" anchor="b" anchorCtr="0"/>
          <a:lstStyle>
            <a:lvl1pPr algn="l" rtl="0">
              <a:defRPr sz="2000" b="1"/>
            </a:lvl1pPr>
            <a:lvl2pPr rtl="0">
              <a:defRPr/>
            </a:lvl2pPr>
            <a:lvl3pPr rtl="0">
              <a:defRPr/>
            </a:lvl3pPr>
            <a:lvl4pPr rtl="0">
              <a:defRPr/>
            </a:lvl4pPr>
            <a:lvl5pPr rtl="0">
              <a:defRPr/>
            </a:lvl5pPr>
            <a:lvl6pPr rtl="0">
              <a:defRPr/>
            </a:lvl6pPr>
            <a:lvl7pPr rtl="0">
              <a:defRPr/>
            </a:lvl7pPr>
            <a:lvl8pPr rtl="0">
              <a:defRPr/>
            </a:lvl8pPr>
            <a:lvl9pPr rtl="0">
              <a:defRPr/>
            </a:lvl9pPr>
          </a:lstStyle>
          <a:p>
            <a:endParaRPr/>
          </a:p>
        </p:txBody>
      </p:sp>
      <p:sp>
        <p:nvSpPr>
          <p:cNvPr id="209" name="Shape 209"/>
          <p:cNvSpPr txBox="1">
            <a:spLocks noGrp="1"/>
          </p:cNvSpPr>
          <p:nvPr>
            <p:ph type="body" idx="1"/>
          </p:nvPr>
        </p:nvSpPr>
        <p:spPr>
          <a:xfrm>
            <a:off x="3575050" y="273050"/>
            <a:ext cx="5111750" cy="5853112"/>
          </a:xfrm>
          <a:prstGeom prst="rect">
            <a:avLst/>
          </a:prstGeom>
          <a:noFill/>
          <a:ln>
            <a:noFill/>
          </a:ln>
        </p:spPr>
        <p:txBody>
          <a:bodyPr lIns="91425" tIns="91425" rIns="91425" bIns="91425" anchor="t" anchorCtr="0"/>
          <a:lstStyle>
            <a:lvl1pPr rtl="0">
              <a:defRPr sz="3200"/>
            </a:lvl1pPr>
            <a:lvl2pPr rtl="0">
              <a:defRPr sz="2800"/>
            </a:lvl2pPr>
            <a:lvl3pPr rtl="0">
              <a:defRPr sz="2400"/>
            </a:lvl3pPr>
            <a:lvl4pPr rtl="0">
              <a:defRPr sz="2000"/>
            </a:lvl4pPr>
            <a:lvl5pPr rtl="0">
              <a:defRPr sz="2000"/>
            </a:lvl5pPr>
            <a:lvl6pPr rtl="0">
              <a:defRPr sz="2000"/>
            </a:lvl6pPr>
            <a:lvl7pPr rtl="0">
              <a:defRPr sz="2000"/>
            </a:lvl7pPr>
            <a:lvl8pPr rtl="0">
              <a:defRPr sz="2000"/>
            </a:lvl8pPr>
            <a:lvl9pPr rtl="0">
              <a:defRPr sz="2000"/>
            </a:lvl9pPr>
          </a:lstStyle>
          <a:p>
            <a:endParaRPr/>
          </a:p>
        </p:txBody>
      </p:sp>
      <p:sp>
        <p:nvSpPr>
          <p:cNvPr id="210" name="Shape 210"/>
          <p:cNvSpPr txBox="1">
            <a:spLocks noGrp="1"/>
          </p:cNvSpPr>
          <p:nvPr>
            <p:ph type="body" idx="2"/>
          </p:nvPr>
        </p:nvSpPr>
        <p:spPr>
          <a:xfrm>
            <a:off x="457200" y="1435100"/>
            <a:ext cx="3008313" cy="4691063"/>
          </a:xfrm>
          <a:prstGeom prst="rect">
            <a:avLst/>
          </a:prstGeom>
          <a:noFill/>
          <a:ln>
            <a:noFill/>
          </a:ln>
        </p:spPr>
        <p:txBody>
          <a:bodyPr lIns="91425" tIns="91425" rIns="91425" bIns="91425" anchor="t" anchorCtr="0"/>
          <a:lstStyle>
            <a:lvl1pPr marL="0" indent="0" rtl="0">
              <a:buFont typeface="Calibri"/>
              <a:buNone/>
              <a:defRPr sz="1400"/>
            </a:lvl1pPr>
            <a:lvl2pPr marL="457200" indent="0" rtl="0">
              <a:buFont typeface="Calibri"/>
              <a:buNone/>
              <a:defRPr sz="1200"/>
            </a:lvl2pPr>
            <a:lvl3pPr marL="914400" indent="0" rtl="0">
              <a:buFont typeface="Calibri"/>
              <a:buNone/>
              <a:defRPr sz="1000"/>
            </a:lvl3pPr>
            <a:lvl4pPr marL="1371600" indent="0" rtl="0">
              <a:buFont typeface="Calibri"/>
              <a:buNone/>
              <a:defRPr sz="900"/>
            </a:lvl4pPr>
            <a:lvl5pPr marL="1828800" indent="0" rtl="0">
              <a:buFont typeface="Calibri"/>
              <a:buNone/>
              <a:defRPr sz="900"/>
            </a:lvl5pPr>
            <a:lvl6pPr marL="2286000" indent="0" rtl="0">
              <a:buFont typeface="Calibri"/>
              <a:buNone/>
              <a:defRPr sz="900"/>
            </a:lvl6pPr>
            <a:lvl7pPr marL="2743200" indent="0" rtl="0">
              <a:buFont typeface="Calibri"/>
              <a:buNone/>
              <a:defRPr sz="900"/>
            </a:lvl7pPr>
            <a:lvl8pPr marL="3200400" indent="0" rtl="0">
              <a:buFont typeface="Calibri"/>
              <a:buNone/>
              <a:defRPr sz="900"/>
            </a:lvl8pPr>
            <a:lvl9pPr marL="3657600" indent="0" rtl="0">
              <a:buFont typeface="Calibri"/>
              <a:buNone/>
              <a:defRPr sz="900"/>
            </a:lvl9pPr>
          </a:lstStyle>
          <a:p>
            <a:endParaRPr/>
          </a:p>
        </p:txBody>
      </p:sp>
      <p:sp>
        <p:nvSpPr>
          <p:cNvPr id="211" name="Shape 211"/>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212" name="Shape 212"/>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213" name="Shape 213"/>
          <p:cNvSpPr txBox="1">
            <a:spLocks noGrp="1"/>
          </p:cNvSpPr>
          <p:nvPr>
            <p:ph type="sldNum" idx="12"/>
          </p:nvPr>
        </p:nvSpPr>
        <p:spPr>
          <a:xfrm>
            <a:off x="6553200" y="6356350"/>
            <a:ext cx="2133599" cy="365125"/>
          </a:xfrm>
          <a:prstGeom prst="rect">
            <a:avLst/>
          </a:prstGeom>
          <a:noFill/>
          <a:ln>
            <a:noFill/>
          </a:ln>
        </p:spPr>
        <p:txBody>
          <a:bodyPr lIns="91425" tIns="91425" rIns="91425" bIns="91425" anchor="ctr" anchorCtr="0"/>
          <a:lstStyle>
            <a:lvl1pPr marL="0" marR="0" indent="0" algn="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picTx" type="picTx">
  <p:cSld name="picTx">
    <p:spTree>
      <p:nvGrpSpPr>
        <p:cNvPr id="1" name="Shape 214"/>
        <p:cNvGrpSpPr/>
        <p:nvPr/>
      </p:nvGrpSpPr>
      <p:grpSpPr>
        <a:xfrm>
          <a:off x="0" y="0"/>
          <a:ext cx="0" cy="0"/>
          <a:chOff x="0" y="0"/>
          <a:chExt cx="0" cy="0"/>
        </a:xfrm>
      </p:grpSpPr>
      <p:sp>
        <p:nvSpPr>
          <p:cNvPr id="215" name="Shape 215"/>
          <p:cNvSpPr txBox="1">
            <a:spLocks noGrp="1"/>
          </p:cNvSpPr>
          <p:nvPr>
            <p:ph type="title"/>
          </p:nvPr>
        </p:nvSpPr>
        <p:spPr>
          <a:xfrm>
            <a:off x="1792288" y="4800600"/>
            <a:ext cx="5486399" cy="566737"/>
          </a:xfrm>
          <a:prstGeom prst="rect">
            <a:avLst/>
          </a:prstGeom>
          <a:noFill/>
          <a:ln>
            <a:noFill/>
          </a:ln>
        </p:spPr>
        <p:txBody>
          <a:bodyPr lIns="91425" tIns="91425" rIns="91425" bIns="91425" anchor="b" anchorCtr="0"/>
          <a:lstStyle>
            <a:lvl1pPr algn="l" rtl="0">
              <a:defRPr sz="2000" b="1"/>
            </a:lvl1pPr>
            <a:lvl2pPr rtl="0">
              <a:defRPr/>
            </a:lvl2pPr>
            <a:lvl3pPr rtl="0">
              <a:defRPr/>
            </a:lvl3pPr>
            <a:lvl4pPr rtl="0">
              <a:defRPr/>
            </a:lvl4pPr>
            <a:lvl5pPr rtl="0">
              <a:defRPr/>
            </a:lvl5pPr>
            <a:lvl6pPr rtl="0">
              <a:defRPr/>
            </a:lvl6pPr>
            <a:lvl7pPr rtl="0">
              <a:defRPr/>
            </a:lvl7pPr>
            <a:lvl8pPr rtl="0">
              <a:defRPr/>
            </a:lvl8pPr>
            <a:lvl9pPr rtl="0">
              <a:defRPr/>
            </a:lvl9pPr>
          </a:lstStyle>
          <a:p>
            <a:endParaRPr/>
          </a:p>
        </p:txBody>
      </p:sp>
      <p:sp>
        <p:nvSpPr>
          <p:cNvPr id="216" name="Shape 216"/>
          <p:cNvSpPr>
            <a:spLocks noGrp="1"/>
          </p:cNvSpPr>
          <p:nvPr>
            <p:ph type="pic" idx="2"/>
          </p:nvPr>
        </p:nvSpPr>
        <p:spPr>
          <a:xfrm>
            <a:off x="1792288" y="612775"/>
            <a:ext cx="5486399" cy="4114800"/>
          </a:xfrm>
          <a:prstGeom prst="rect">
            <a:avLst/>
          </a:prstGeom>
          <a:noFill/>
          <a:ln>
            <a:noFill/>
          </a:ln>
        </p:spPr>
        <p:txBody>
          <a:bodyPr lIns="91425" tIns="91425" rIns="91425" bIns="91425" anchor="ctr" anchorCtr="0"/>
          <a:lstStyle>
            <a:lvl1pPr marL="0" marR="0" indent="0" algn="l" rtl="0">
              <a:buClr>
                <a:srgbClr val="888888"/>
              </a:buClr>
              <a:buFont typeface="Calibri"/>
              <a:buNone/>
              <a:defRPr sz="3200" b="0" i="0" u="none" strike="noStrike" cap="none" baseline="0">
                <a:solidFill>
                  <a:srgbClr val="888888"/>
                </a:solidFill>
                <a:latin typeface="Calibri"/>
                <a:ea typeface="Calibri"/>
                <a:cs typeface="Calibri"/>
                <a:sym typeface="Calibri"/>
              </a:defRPr>
            </a:lvl1pPr>
            <a:lvl2pPr marL="457200" marR="0" indent="0" algn="l" rtl="0">
              <a:buClr>
                <a:schemeClr val="dk1"/>
              </a:buClr>
              <a:buFont typeface="Calibri"/>
              <a:buNone/>
              <a:defRPr sz="2800" b="0" i="0" u="none" strike="noStrike" cap="none" baseline="0">
                <a:solidFill>
                  <a:schemeClr val="dk1"/>
                </a:solidFill>
                <a:latin typeface="Calibri"/>
                <a:ea typeface="Calibri"/>
                <a:cs typeface="Calibri"/>
                <a:sym typeface="Calibri"/>
              </a:defRPr>
            </a:lvl2pPr>
            <a:lvl3pPr marL="914400" marR="0" indent="0" algn="l" rtl="0">
              <a:buClr>
                <a:schemeClr val="dk1"/>
              </a:buClr>
              <a:buFont typeface="Calibri"/>
              <a:buNone/>
              <a:defRPr sz="2400" b="0" i="0" u="none" strike="noStrike" cap="none" baseline="0">
                <a:solidFill>
                  <a:schemeClr val="dk1"/>
                </a:solidFill>
                <a:latin typeface="Calibri"/>
                <a:ea typeface="Calibri"/>
                <a:cs typeface="Calibri"/>
                <a:sym typeface="Calibri"/>
              </a:defRPr>
            </a:lvl3pPr>
            <a:lvl4pPr marL="1371600" marR="0" indent="0" algn="l" rtl="0">
              <a:buClr>
                <a:schemeClr val="dk1"/>
              </a:buClr>
              <a:buFont typeface="Calibri"/>
              <a:buNone/>
              <a:defRPr sz="2000" b="0" i="0" u="none" strike="noStrike" cap="none" baseline="0">
                <a:solidFill>
                  <a:schemeClr val="dk1"/>
                </a:solidFill>
                <a:latin typeface="Calibri"/>
                <a:ea typeface="Calibri"/>
                <a:cs typeface="Calibri"/>
                <a:sym typeface="Calibri"/>
              </a:defRPr>
            </a:lvl4pPr>
            <a:lvl5pPr marL="1828800" marR="0" indent="0" algn="l" rtl="0">
              <a:buClr>
                <a:schemeClr val="dk1"/>
              </a:buClr>
              <a:buFont typeface="Calibri"/>
              <a:buNone/>
              <a:defRPr sz="2000" b="0" i="0" u="none" strike="noStrike" cap="none" baseline="0">
                <a:solidFill>
                  <a:schemeClr val="dk1"/>
                </a:solidFill>
                <a:latin typeface="Calibri"/>
                <a:ea typeface="Calibri"/>
                <a:cs typeface="Calibri"/>
                <a:sym typeface="Calibri"/>
              </a:defRPr>
            </a:lvl5pPr>
            <a:lvl6pPr marL="2286000" marR="0" indent="0" algn="l" rtl="0">
              <a:buClr>
                <a:schemeClr val="dk1"/>
              </a:buClr>
              <a:buFont typeface="Calibri"/>
              <a:buNone/>
              <a:defRPr sz="2000" b="0" i="0" u="none" strike="noStrike" cap="none" baseline="0">
                <a:solidFill>
                  <a:schemeClr val="dk1"/>
                </a:solidFill>
                <a:latin typeface="Calibri"/>
                <a:ea typeface="Calibri"/>
                <a:cs typeface="Calibri"/>
                <a:sym typeface="Calibri"/>
              </a:defRPr>
            </a:lvl6pPr>
            <a:lvl7pPr marL="2743200" marR="0" indent="0" algn="l" rtl="0">
              <a:buClr>
                <a:schemeClr val="dk1"/>
              </a:buClr>
              <a:buFont typeface="Calibri"/>
              <a:buNone/>
              <a:defRPr sz="2000" b="0" i="0" u="none" strike="noStrike" cap="none" baseline="0">
                <a:solidFill>
                  <a:schemeClr val="dk1"/>
                </a:solidFill>
                <a:latin typeface="Calibri"/>
                <a:ea typeface="Calibri"/>
                <a:cs typeface="Calibri"/>
                <a:sym typeface="Calibri"/>
              </a:defRPr>
            </a:lvl7pPr>
            <a:lvl8pPr marL="3200400" marR="0" indent="0" algn="l" rtl="0">
              <a:buClr>
                <a:schemeClr val="dk1"/>
              </a:buClr>
              <a:buFont typeface="Calibri"/>
              <a:buNone/>
              <a:defRPr sz="2000" b="0" i="0" u="none" strike="noStrike" cap="none" baseline="0">
                <a:solidFill>
                  <a:schemeClr val="dk1"/>
                </a:solidFill>
                <a:latin typeface="Calibri"/>
                <a:ea typeface="Calibri"/>
                <a:cs typeface="Calibri"/>
                <a:sym typeface="Calibri"/>
              </a:defRPr>
            </a:lvl8pPr>
            <a:lvl9pPr marL="3657600" marR="0" indent="0" algn="l" rtl="0">
              <a:buClr>
                <a:schemeClr val="dk1"/>
              </a:buClr>
              <a:buFont typeface="Calibri"/>
              <a:buNone/>
              <a:defRPr sz="2000" b="0" i="0" u="none" strike="noStrike" cap="none" baseline="0">
                <a:solidFill>
                  <a:schemeClr val="dk1"/>
                </a:solidFill>
                <a:latin typeface="Calibri"/>
                <a:ea typeface="Calibri"/>
                <a:cs typeface="Calibri"/>
                <a:sym typeface="Calibri"/>
              </a:defRPr>
            </a:lvl9pPr>
          </a:lstStyle>
          <a:p>
            <a:endParaRPr/>
          </a:p>
        </p:txBody>
      </p:sp>
      <p:sp>
        <p:nvSpPr>
          <p:cNvPr id="217" name="Shape 217"/>
          <p:cNvSpPr txBox="1">
            <a:spLocks noGrp="1"/>
          </p:cNvSpPr>
          <p:nvPr>
            <p:ph type="body" idx="1"/>
          </p:nvPr>
        </p:nvSpPr>
        <p:spPr>
          <a:xfrm>
            <a:off x="1792288" y="5367337"/>
            <a:ext cx="5486399" cy="804861"/>
          </a:xfrm>
          <a:prstGeom prst="rect">
            <a:avLst/>
          </a:prstGeom>
          <a:noFill/>
          <a:ln>
            <a:noFill/>
          </a:ln>
        </p:spPr>
        <p:txBody>
          <a:bodyPr lIns="91425" tIns="91425" rIns="91425" bIns="91425" anchor="t" anchorCtr="0"/>
          <a:lstStyle>
            <a:lvl1pPr marL="0" indent="0" rtl="0">
              <a:buFont typeface="Calibri"/>
              <a:buNone/>
              <a:defRPr sz="1400"/>
            </a:lvl1pPr>
            <a:lvl2pPr marL="457200" indent="0" rtl="0">
              <a:buFont typeface="Calibri"/>
              <a:buNone/>
              <a:defRPr sz="1200"/>
            </a:lvl2pPr>
            <a:lvl3pPr marL="914400" indent="0" rtl="0">
              <a:buFont typeface="Calibri"/>
              <a:buNone/>
              <a:defRPr sz="1000"/>
            </a:lvl3pPr>
            <a:lvl4pPr marL="1371600" indent="0" rtl="0">
              <a:buFont typeface="Calibri"/>
              <a:buNone/>
              <a:defRPr sz="900"/>
            </a:lvl4pPr>
            <a:lvl5pPr marL="1828800" indent="0" rtl="0">
              <a:buFont typeface="Calibri"/>
              <a:buNone/>
              <a:defRPr sz="900"/>
            </a:lvl5pPr>
            <a:lvl6pPr marL="2286000" indent="0" rtl="0">
              <a:buFont typeface="Calibri"/>
              <a:buNone/>
              <a:defRPr sz="900"/>
            </a:lvl6pPr>
            <a:lvl7pPr marL="2743200" indent="0" rtl="0">
              <a:buFont typeface="Calibri"/>
              <a:buNone/>
              <a:defRPr sz="900"/>
            </a:lvl7pPr>
            <a:lvl8pPr marL="3200400" indent="0" rtl="0">
              <a:buFont typeface="Calibri"/>
              <a:buNone/>
              <a:defRPr sz="900"/>
            </a:lvl8pPr>
            <a:lvl9pPr marL="3657600" indent="0" rtl="0">
              <a:buFont typeface="Calibri"/>
              <a:buNone/>
              <a:defRPr sz="900"/>
            </a:lvl9pPr>
          </a:lstStyle>
          <a:p>
            <a:endParaRPr/>
          </a:p>
        </p:txBody>
      </p:sp>
      <p:sp>
        <p:nvSpPr>
          <p:cNvPr id="218" name="Shape 218"/>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219" name="Shape 219"/>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220" name="Shape 220"/>
          <p:cNvSpPr txBox="1">
            <a:spLocks noGrp="1"/>
          </p:cNvSpPr>
          <p:nvPr>
            <p:ph type="sldNum" idx="12"/>
          </p:nvPr>
        </p:nvSpPr>
        <p:spPr>
          <a:xfrm>
            <a:off x="6553200" y="6356350"/>
            <a:ext cx="2133599" cy="365125"/>
          </a:xfrm>
          <a:prstGeom prst="rect">
            <a:avLst/>
          </a:prstGeom>
          <a:noFill/>
          <a:ln>
            <a:noFill/>
          </a:ln>
        </p:spPr>
        <p:txBody>
          <a:bodyPr lIns="91425" tIns="91425" rIns="91425" bIns="91425" anchor="ctr" anchorCtr="0"/>
          <a:lstStyle>
            <a:lvl1pPr marL="0" marR="0" indent="0" algn="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vertTx" type="vertTx">
  <p:cSld name="vertTx">
    <p:spTree>
      <p:nvGrpSpPr>
        <p:cNvPr id="1" name="Shape 221"/>
        <p:cNvGrpSpPr/>
        <p:nvPr/>
      </p:nvGrpSpPr>
      <p:grpSpPr>
        <a:xfrm>
          <a:off x="0" y="0"/>
          <a:ext cx="0" cy="0"/>
          <a:chOff x="0" y="0"/>
          <a:chExt cx="0" cy="0"/>
        </a:xfrm>
      </p:grpSpPr>
      <p:sp>
        <p:nvSpPr>
          <p:cNvPr id="222" name="Shape 222"/>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algn="ctr" rtl="0">
              <a:spcBef>
                <a:spcPts val="0"/>
              </a:spcBef>
              <a:buClr>
                <a:schemeClr val="dk1"/>
              </a:buClr>
              <a:buFont typeface="Calibri"/>
              <a:buNone/>
              <a:defRPr sz="4400">
                <a:solidFill>
                  <a:schemeClr val="dk1"/>
                </a:solidFill>
                <a:latin typeface="Calibri"/>
                <a:ea typeface="Calibri"/>
                <a:cs typeface="Calibri"/>
                <a:sym typeface="Calibri"/>
              </a:defRPr>
            </a:lvl1pPr>
            <a:lvl2pPr rtl="0">
              <a:defRPr/>
            </a:lvl2pPr>
            <a:lvl3pPr rtl="0">
              <a:defRPr/>
            </a:lvl3pPr>
            <a:lvl4pPr rtl="0">
              <a:defRPr/>
            </a:lvl4pPr>
            <a:lvl5pPr rtl="0">
              <a:defRPr/>
            </a:lvl5pPr>
            <a:lvl6pPr rtl="0">
              <a:defRPr/>
            </a:lvl6pPr>
            <a:lvl7pPr rtl="0">
              <a:defRPr/>
            </a:lvl7pPr>
            <a:lvl8pPr rtl="0">
              <a:defRPr/>
            </a:lvl8pPr>
            <a:lvl9pPr rtl="0">
              <a:defRPr/>
            </a:lvl9pPr>
          </a:lstStyle>
          <a:p>
            <a:endParaRPr/>
          </a:p>
        </p:txBody>
      </p:sp>
      <p:sp>
        <p:nvSpPr>
          <p:cNvPr id="223" name="Shape 223"/>
          <p:cNvSpPr txBox="1">
            <a:spLocks noGrp="1"/>
          </p:cNvSpPr>
          <p:nvPr>
            <p:ph type="body" idx="1"/>
          </p:nvPr>
        </p:nvSpPr>
        <p:spPr>
          <a:xfrm rot="5400000">
            <a:off x="2309018" y="-251618"/>
            <a:ext cx="4525963" cy="8229600"/>
          </a:xfrm>
          <a:prstGeom prst="rect">
            <a:avLst/>
          </a:prstGeom>
          <a:noFill/>
          <a:ln>
            <a:noFill/>
          </a:ln>
        </p:spPr>
        <p:txBody>
          <a:bodyPr lIns="91425" tIns="91425" rIns="91425" bIns="91425" anchor="t" anchorCtr="0"/>
          <a:lstStyle>
            <a:lvl1pPr marL="342900" indent="-222250" algn="l" rtl="0">
              <a:spcBef>
                <a:spcPts val="640"/>
              </a:spcBef>
              <a:buClr>
                <a:schemeClr val="dk1"/>
              </a:buClr>
              <a:buFont typeface="Arial"/>
              <a:buChar char="•"/>
              <a:defRPr sz="3200">
                <a:solidFill>
                  <a:schemeClr val="dk1"/>
                </a:solidFill>
                <a:latin typeface="Calibri"/>
                <a:ea typeface="Calibri"/>
                <a:cs typeface="Calibri"/>
                <a:sym typeface="Calibri"/>
              </a:defRPr>
            </a:lvl1pPr>
            <a:lvl2pPr marL="742950" indent="-177800" algn="l" rtl="0">
              <a:spcBef>
                <a:spcPts val="560"/>
              </a:spcBef>
              <a:buClr>
                <a:schemeClr val="dk1"/>
              </a:buClr>
              <a:buFont typeface="Arial"/>
              <a:buChar char="•"/>
              <a:defRPr sz="2800">
                <a:solidFill>
                  <a:schemeClr val="dk1"/>
                </a:solidFill>
                <a:latin typeface="Calibri"/>
                <a:ea typeface="Calibri"/>
                <a:cs typeface="Calibri"/>
                <a:sym typeface="Calibri"/>
              </a:defRPr>
            </a:lvl2pPr>
            <a:lvl3pPr marL="1143000" indent="-136525" algn="l" rtl="0">
              <a:spcBef>
                <a:spcPts val="480"/>
              </a:spcBef>
              <a:buClr>
                <a:schemeClr val="dk1"/>
              </a:buClr>
              <a:buFont typeface="Arial"/>
              <a:buChar char="•"/>
              <a:defRPr sz="2400">
                <a:solidFill>
                  <a:schemeClr val="dk1"/>
                </a:solidFill>
                <a:latin typeface="Calibri"/>
                <a:ea typeface="Calibri"/>
                <a:cs typeface="Calibri"/>
                <a:sym typeface="Calibri"/>
              </a:defRPr>
            </a:lvl3pPr>
            <a:lvl4pPr marL="1600200" indent="-152400" algn="l" rtl="0">
              <a:spcBef>
                <a:spcPts val="400"/>
              </a:spcBef>
              <a:buClr>
                <a:schemeClr val="dk1"/>
              </a:buClr>
              <a:buFont typeface="Arial"/>
              <a:buChar char="•"/>
              <a:defRPr sz="2000">
                <a:solidFill>
                  <a:schemeClr val="dk1"/>
                </a:solidFill>
                <a:latin typeface="Calibri"/>
                <a:ea typeface="Calibri"/>
                <a:cs typeface="Calibri"/>
                <a:sym typeface="Calibri"/>
              </a:defRPr>
            </a:lvl4pPr>
            <a:lvl5pPr marL="2057400" indent="-152400" algn="l" rtl="0">
              <a:spcBef>
                <a:spcPts val="400"/>
              </a:spcBef>
              <a:buClr>
                <a:schemeClr val="dk1"/>
              </a:buClr>
              <a:buFont typeface="Arial"/>
              <a:buChar char="•"/>
              <a:defRPr sz="2000">
                <a:solidFill>
                  <a:schemeClr val="dk1"/>
                </a:solidFill>
                <a:latin typeface="Calibri"/>
                <a:ea typeface="Calibri"/>
                <a:cs typeface="Calibri"/>
                <a:sym typeface="Calibri"/>
              </a:defRPr>
            </a:lvl5pPr>
            <a:lvl6pPr marL="2514600" indent="-152400" algn="l" rtl="0">
              <a:spcBef>
                <a:spcPts val="400"/>
              </a:spcBef>
              <a:buClr>
                <a:schemeClr val="dk1"/>
              </a:buClr>
              <a:buFont typeface="Arial"/>
              <a:buChar char="•"/>
              <a:defRPr sz="2000">
                <a:solidFill>
                  <a:schemeClr val="dk1"/>
                </a:solidFill>
                <a:latin typeface="Calibri"/>
                <a:ea typeface="Calibri"/>
                <a:cs typeface="Calibri"/>
                <a:sym typeface="Calibri"/>
              </a:defRPr>
            </a:lvl6pPr>
            <a:lvl7pPr marL="2971800" indent="-152400" algn="l" rtl="0">
              <a:spcBef>
                <a:spcPts val="400"/>
              </a:spcBef>
              <a:buClr>
                <a:schemeClr val="dk1"/>
              </a:buClr>
              <a:buFont typeface="Arial"/>
              <a:buChar char="•"/>
              <a:defRPr sz="2000">
                <a:solidFill>
                  <a:schemeClr val="dk1"/>
                </a:solidFill>
                <a:latin typeface="Calibri"/>
                <a:ea typeface="Calibri"/>
                <a:cs typeface="Calibri"/>
                <a:sym typeface="Calibri"/>
              </a:defRPr>
            </a:lvl7pPr>
            <a:lvl8pPr marL="3429000" indent="-152400" algn="l" rtl="0">
              <a:spcBef>
                <a:spcPts val="400"/>
              </a:spcBef>
              <a:buClr>
                <a:schemeClr val="dk1"/>
              </a:buClr>
              <a:buFont typeface="Arial"/>
              <a:buChar char="•"/>
              <a:defRPr sz="2000">
                <a:solidFill>
                  <a:schemeClr val="dk1"/>
                </a:solidFill>
                <a:latin typeface="Calibri"/>
                <a:ea typeface="Calibri"/>
                <a:cs typeface="Calibri"/>
                <a:sym typeface="Calibri"/>
              </a:defRPr>
            </a:lvl8pPr>
            <a:lvl9pPr marL="3886200" indent="-152400" algn="l" rtl="0">
              <a:spcBef>
                <a:spcPts val="400"/>
              </a:spcBef>
              <a:buClr>
                <a:schemeClr val="dk1"/>
              </a:buClr>
              <a:buFont typeface="Arial"/>
              <a:buChar char="•"/>
              <a:defRPr sz="2000">
                <a:solidFill>
                  <a:schemeClr val="dk1"/>
                </a:solidFill>
                <a:latin typeface="Calibri"/>
                <a:ea typeface="Calibri"/>
                <a:cs typeface="Calibri"/>
                <a:sym typeface="Calibri"/>
              </a:defRPr>
            </a:lvl9pPr>
          </a:lstStyle>
          <a:p>
            <a:endParaRPr/>
          </a:p>
        </p:txBody>
      </p:sp>
      <p:sp>
        <p:nvSpPr>
          <p:cNvPr id="224" name="Shape 224"/>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225" name="Shape 225"/>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226" name="Shape 226"/>
          <p:cNvSpPr txBox="1">
            <a:spLocks noGrp="1"/>
          </p:cNvSpPr>
          <p:nvPr>
            <p:ph type="sldNum" idx="12"/>
          </p:nvPr>
        </p:nvSpPr>
        <p:spPr>
          <a:xfrm>
            <a:off x="6553200" y="6356350"/>
            <a:ext cx="2133599" cy="365125"/>
          </a:xfrm>
          <a:prstGeom prst="rect">
            <a:avLst/>
          </a:prstGeom>
          <a:noFill/>
          <a:ln>
            <a:noFill/>
          </a:ln>
        </p:spPr>
        <p:txBody>
          <a:bodyPr lIns="91425" tIns="91425" rIns="91425" bIns="91425" anchor="ctr" anchorCtr="0"/>
          <a:lstStyle>
            <a:lvl1pPr marL="0" marR="0" indent="0" algn="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vertTitleAndTx" type="vertTitleAndTx">
  <p:cSld name="vertTitleAndTx">
    <p:spTree>
      <p:nvGrpSpPr>
        <p:cNvPr id="1" name="Shape 227"/>
        <p:cNvGrpSpPr/>
        <p:nvPr/>
      </p:nvGrpSpPr>
      <p:grpSpPr>
        <a:xfrm>
          <a:off x="0" y="0"/>
          <a:ext cx="0" cy="0"/>
          <a:chOff x="0" y="0"/>
          <a:chExt cx="0" cy="0"/>
        </a:xfrm>
      </p:grpSpPr>
      <p:sp>
        <p:nvSpPr>
          <p:cNvPr id="228" name="Shape 228"/>
          <p:cNvSpPr txBox="1">
            <a:spLocks noGrp="1"/>
          </p:cNvSpPr>
          <p:nvPr>
            <p:ph type="title"/>
          </p:nvPr>
        </p:nvSpPr>
        <p:spPr>
          <a:xfrm rot="5400000">
            <a:off x="4732337" y="2171700"/>
            <a:ext cx="5851525" cy="2057400"/>
          </a:xfrm>
          <a:prstGeom prst="rect">
            <a:avLst/>
          </a:prstGeom>
          <a:noFill/>
          <a:ln>
            <a:noFill/>
          </a:ln>
        </p:spPr>
        <p:txBody>
          <a:bodyPr lIns="91425" tIns="91425" rIns="91425" bIns="91425" anchor="ctr" anchorCtr="0"/>
          <a:lstStyle>
            <a:lvl1pPr algn="ctr" rtl="0">
              <a:spcBef>
                <a:spcPts val="0"/>
              </a:spcBef>
              <a:buClr>
                <a:schemeClr val="dk1"/>
              </a:buClr>
              <a:buFont typeface="Calibri"/>
              <a:buNone/>
              <a:defRPr sz="4400">
                <a:solidFill>
                  <a:schemeClr val="dk1"/>
                </a:solidFill>
                <a:latin typeface="Calibri"/>
                <a:ea typeface="Calibri"/>
                <a:cs typeface="Calibri"/>
                <a:sym typeface="Calibri"/>
              </a:defRPr>
            </a:lvl1pPr>
            <a:lvl2pPr rtl="0">
              <a:defRPr/>
            </a:lvl2pPr>
            <a:lvl3pPr rtl="0">
              <a:defRPr/>
            </a:lvl3pPr>
            <a:lvl4pPr rtl="0">
              <a:defRPr/>
            </a:lvl4pPr>
            <a:lvl5pPr rtl="0">
              <a:defRPr/>
            </a:lvl5pPr>
            <a:lvl6pPr rtl="0">
              <a:defRPr/>
            </a:lvl6pPr>
            <a:lvl7pPr rtl="0">
              <a:defRPr/>
            </a:lvl7pPr>
            <a:lvl8pPr rtl="0">
              <a:defRPr/>
            </a:lvl8pPr>
            <a:lvl9pPr rtl="0">
              <a:defRPr/>
            </a:lvl9pPr>
          </a:lstStyle>
          <a:p>
            <a:endParaRPr/>
          </a:p>
        </p:txBody>
      </p:sp>
      <p:sp>
        <p:nvSpPr>
          <p:cNvPr id="229" name="Shape 229"/>
          <p:cNvSpPr txBox="1">
            <a:spLocks noGrp="1"/>
          </p:cNvSpPr>
          <p:nvPr>
            <p:ph type="body" idx="1"/>
          </p:nvPr>
        </p:nvSpPr>
        <p:spPr>
          <a:xfrm rot="5400000">
            <a:off x="541337" y="190500"/>
            <a:ext cx="5851525" cy="6019799"/>
          </a:xfrm>
          <a:prstGeom prst="rect">
            <a:avLst/>
          </a:prstGeom>
          <a:noFill/>
          <a:ln>
            <a:noFill/>
          </a:ln>
        </p:spPr>
        <p:txBody>
          <a:bodyPr lIns="91425" tIns="91425" rIns="91425" bIns="91425" anchor="t" anchorCtr="0"/>
          <a:lstStyle>
            <a:lvl1pPr marL="342900" indent="-222250" algn="l" rtl="0">
              <a:spcBef>
                <a:spcPts val="640"/>
              </a:spcBef>
              <a:buClr>
                <a:schemeClr val="dk1"/>
              </a:buClr>
              <a:buFont typeface="Arial"/>
              <a:buChar char="•"/>
              <a:defRPr sz="3200">
                <a:solidFill>
                  <a:schemeClr val="dk1"/>
                </a:solidFill>
                <a:latin typeface="Calibri"/>
                <a:ea typeface="Calibri"/>
                <a:cs typeface="Calibri"/>
                <a:sym typeface="Calibri"/>
              </a:defRPr>
            </a:lvl1pPr>
            <a:lvl2pPr marL="742950" indent="-177800" algn="l" rtl="0">
              <a:spcBef>
                <a:spcPts val="560"/>
              </a:spcBef>
              <a:buClr>
                <a:schemeClr val="dk1"/>
              </a:buClr>
              <a:buFont typeface="Arial"/>
              <a:buChar char="•"/>
              <a:defRPr sz="2800">
                <a:solidFill>
                  <a:schemeClr val="dk1"/>
                </a:solidFill>
                <a:latin typeface="Calibri"/>
                <a:ea typeface="Calibri"/>
                <a:cs typeface="Calibri"/>
                <a:sym typeface="Calibri"/>
              </a:defRPr>
            </a:lvl2pPr>
            <a:lvl3pPr marL="1143000" indent="-136525" algn="l" rtl="0">
              <a:spcBef>
                <a:spcPts val="480"/>
              </a:spcBef>
              <a:buClr>
                <a:schemeClr val="dk1"/>
              </a:buClr>
              <a:buFont typeface="Arial"/>
              <a:buChar char="•"/>
              <a:defRPr sz="2400">
                <a:solidFill>
                  <a:schemeClr val="dk1"/>
                </a:solidFill>
                <a:latin typeface="Calibri"/>
                <a:ea typeface="Calibri"/>
                <a:cs typeface="Calibri"/>
                <a:sym typeface="Calibri"/>
              </a:defRPr>
            </a:lvl3pPr>
            <a:lvl4pPr marL="1600200" indent="-152400" algn="l" rtl="0">
              <a:spcBef>
                <a:spcPts val="400"/>
              </a:spcBef>
              <a:buClr>
                <a:schemeClr val="dk1"/>
              </a:buClr>
              <a:buFont typeface="Arial"/>
              <a:buChar char="•"/>
              <a:defRPr sz="2000">
                <a:solidFill>
                  <a:schemeClr val="dk1"/>
                </a:solidFill>
                <a:latin typeface="Calibri"/>
                <a:ea typeface="Calibri"/>
                <a:cs typeface="Calibri"/>
                <a:sym typeface="Calibri"/>
              </a:defRPr>
            </a:lvl4pPr>
            <a:lvl5pPr marL="2057400" indent="-152400" algn="l" rtl="0">
              <a:spcBef>
                <a:spcPts val="400"/>
              </a:spcBef>
              <a:buClr>
                <a:schemeClr val="dk1"/>
              </a:buClr>
              <a:buFont typeface="Arial"/>
              <a:buChar char="•"/>
              <a:defRPr sz="2000">
                <a:solidFill>
                  <a:schemeClr val="dk1"/>
                </a:solidFill>
                <a:latin typeface="Calibri"/>
                <a:ea typeface="Calibri"/>
                <a:cs typeface="Calibri"/>
                <a:sym typeface="Calibri"/>
              </a:defRPr>
            </a:lvl5pPr>
            <a:lvl6pPr marL="2514600" indent="-152400" algn="l" rtl="0">
              <a:spcBef>
                <a:spcPts val="400"/>
              </a:spcBef>
              <a:buClr>
                <a:schemeClr val="dk1"/>
              </a:buClr>
              <a:buFont typeface="Arial"/>
              <a:buChar char="•"/>
              <a:defRPr sz="2000">
                <a:solidFill>
                  <a:schemeClr val="dk1"/>
                </a:solidFill>
                <a:latin typeface="Calibri"/>
                <a:ea typeface="Calibri"/>
                <a:cs typeface="Calibri"/>
                <a:sym typeface="Calibri"/>
              </a:defRPr>
            </a:lvl6pPr>
            <a:lvl7pPr marL="2971800" indent="-152400" algn="l" rtl="0">
              <a:spcBef>
                <a:spcPts val="400"/>
              </a:spcBef>
              <a:buClr>
                <a:schemeClr val="dk1"/>
              </a:buClr>
              <a:buFont typeface="Arial"/>
              <a:buChar char="•"/>
              <a:defRPr sz="2000">
                <a:solidFill>
                  <a:schemeClr val="dk1"/>
                </a:solidFill>
                <a:latin typeface="Calibri"/>
                <a:ea typeface="Calibri"/>
                <a:cs typeface="Calibri"/>
                <a:sym typeface="Calibri"/>
              </a:defRPr>
            </a:lvl7pPr>
            <a:lvl8pPr marL="3429000" indent="-152400" algn="l" rtl="0">
              <a:spcBef>
                <a:spcPts val="400"/>
              </a:spcBef>
              <a:buClr>
                <a:schemeClr val="dk1"/>
              </a:buClr>
              <a:buFont typeface="Arial"/>
              <a:buChar char="•"/>
              <a:defRPr sz="2000">
                <a:solidFill>
                  <a:schemeClr val="dk1"/>
                </a:solidFill>
                <a:latin typeface="Calibri"/>
                <a:ea typeface="Calibri"/>
                <a:cs typeface="Calibri"/>
                <a:sym typeface="Calibri"/>
              </a:defRPr>
            </a:lvl8pPr>
            <a:lvl9pPr marL="3886200" indent="-152400" algn="l" rtl="0">
              <a:spcBef>
                <a:spcPts val="400"/>
              </a:spcBef>
              <a:buClr>
                <a:schemeClr val="dk1"/>
              </a:buClr>
              <a:buFont typeface="Arial"/>
              <a:buChar char="•"/>
              <a:defRPr sz="2000">
                <a:solidFill>
                  <a:schemeClr val="dk1"/>
                </a:solidFill>
                <a:latin typeface="Calibri"/>
                <a:ea typeface="Calibri"/>
                <a:cs typeface="Calibri"/>
                <a:sym typeface="Calibri"/>
              </a:defRPr>
            </a:lvl9pPr>
          </a:lstStyle>
          <a:p>
            <a:endParaRPr/>
          </a:p>
        </p:txBody>
      </p:sp>
      <p:sp>
        <p:nvSpPr>
          <p:cNvPr id="230" name="Shape 230"/>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231" name="Shape 231"/>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232" name="Shape 232"/>
          <p:cNvSpPr txBox="1">
            <a:spLocks noGrp="1"/>
          </p:cNvSpPr>
          <p:nvPr>
            <p:ph type="sldNum" idx="12"/>
          </p:nvPr>
        </p:nvSpPr>
        <p:spPr>
          <a:xfrm>
            <a:off x="6553200" y="6356350"/>
            <a:ext cx="2133599" cy="365125"/>
          </a:xfrm>
          <a:prstGeom prst="rect">
            <a:avLst/>
          </a:prstGeom>
          <a:noFill/>
          <a:ln>
            <a:noFill/>
          </a:ln>
        </p:spPr>
        <p:txBody>
          <a:bodyPr lIns="91425" tIns="91425" rIns="91425" bIns="91425" anchor="ctr" anchorCtr="0"/>
          <a:lstStyle>
            <a:lvl1pPr marL="0" marR="0" indent="0" algn="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18.xml"/><Relationship Id="rId12" Type="http://schemas.openxmlformats.org/officeDocument/2006/relationships/slideLayout" Target="../slideLayouts/slideLayout19.xml"/><Relationship Id="rId13" Type="http://schemas.openxmlformats.org/officeDocument/2006/relationships/slideLayout" Target="../slideLayouts/slideLayout20.xml"/><Relationship Id="rId14" Type="http://schemas.openxmlformats.org/officeDocument/2006/relationships/theme" Target="../theme/theme2.xml"/><Relationship Id="rId1" Type="http://schemas.openxmlformats.org/officeDocument/2006/relationships/slideLayout" Target="../slideLayouts/slideLayout8.xml"/><Relationship Id="rId2" Type="http://schemas.openxmlformats.org/officeDocument/2006/relationships/slideLayout" Target="../slideLayouts/slideLayout9.xml"/><Relationship Id="rId3" Type="http://schemas.openxmlformats.org/officeDocument/2006/relationships/slideLayout" Target="../slideLayouts/slideLayout10.xml"/><Relationship Id="rId4" Type="http://schemas.openxmlformats.org/officeDocument/2006/relationships/slideLayout" Target="../slideLayouts/slideLayout11.xml"/><Relationship Id="rId5" Type="http://schemas.openxmlformats.org/officeDocument/2006/relationships/slideLayout" Target="../slideLayouts/slideLayout12.xml"/><Relationship Id="rId6" Type="http://schemas.openxmlformats.org/officeDocument/2006/relationships/slideLayout" Target="../slideLayouts/slideLayout13.xml"/><Relationship Id="rId7" Type="http://schemas.openxmlformats.org/officeDocument/2006/relationships/slideLayout" Target="../slideLayouts/slideLayout14.xml"/><Relationship Id="rId8" Type="http://schemas.openxmlformats.org/officeDocument/2006/relationships/slideLayout" Target="../slideLayouts/slideLayout15.xml"/><Relationship Id="rId9" Type="http://schemas.openxmlformats.org/officeDocument/2006/relationships/slideLayout" Target="../slideLayouts/slideLayout16.xml"/><Relationship Id="rId10"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1.xml"/><Relationship Id="rId12" Type="http://schemas.openxmlformats.org/officeDocument/2006/relationships/theme" Target="../theme/theme3.xml"/><Relationship Id="rId1" Type="http://schemas.openxmlformats.org/officeDocument/2006/relationships/slideLayout" Target="../slideLayouts/slideLayout21.xml"/><Relationship Id="rId2" Type="http://schemas.openxmlformats.org/officeDocument/2006/relationships/slideLayout" Target="../slideLayouts/slideLayout22.xml"/><Relationship Id="rId3" Type="http://schemas.openxmlformats.org/officeDocument/2006/relationships/slideLayout" Target="../slideLayouts/slideLayout23.xml"/><Relationship Id="rId4" Type="http://schemas.openxmlformats.org/officeDocument/2006/relationships/slideLayout" Target="../slideLayouts/slideLayout24.xml"/><Relationship Id="rId5" Type="http://schemas.openxmlformats.org/officeDocument/2006/relationships/slideLayout" Target="../slideLayouts/slideLayout25.xml"/><Relationship Id="rId6" Type="http://schemas.openxmlformats.org/officeDocument/2006/relationships/slideLayout" Target="../slideLayouts/slideLayout26.xml"/><Relationship Id="rId7" Type="http://schemas.openxmlformats.org/officeDocument/2006/relationships/slideLayout" Target="../slideLayouts/slideLayout27.xml"/><Relationship Id="rId8" Type="http://schemas.openxmlformats.org/officeDocument/2006/relationships/slideLayout" Target="../slideLayouts/slideLayout28.xml"/><Relationship Id="rId9" Type="http://schemas.openxmlformats.org/officeDocument/2006/relationships/slideLayout" Target="../slideLayouts/slideLayout29.xml"/><Relationship Id="rId1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
        <p:cNvGrpSpPr/>
        <p:nvPr/>
      </p:nvGrpSpPr>
      <p:grpSpPr>
        <a:xfrm>
          <a:off x="0" y="0"/>
          <a:ext cx="0" cy="0"/>
          <a:chOff x="0" y="0"/>
          <a:chExt cx="0" cy="0"/>
        </a:xfrm>
      </p:grpSpPr>
      <p:sp>
        <p:nvSpPr>
          <p:cNvPr id="5" name="Shape 5"/>
          <p:cNvSpPr txBox="1">
            <a:spLocks noGrp="1"/>
          </p:cNvSpPr>
          <p:nvPr>
            <p:ph type="title"/>
          </p:nvPr>
        </p:nvSpPr>
        <p:spPr>
          <a:xfrm>
            <a:off x="457200" y="274637"/>
            <a:ext cx="8229600" cy="1143000"/>
          </a:xfrm>
          <a:prstGeom prst="rect">
            <a:avLst/>
          </a:prstGeom>
          <a:noFill/>
          <a:ln>
            <a:noFill/>
          </a:ln>
        </p:spPr>
        <p:txBody>
          <a:bodyPr lIns="91425" tIns="91425" rIns="91425" bIns="91425" anchor="b" anchorCtr="0"/>
          <a:lstStyle>
            <a:lvl1pPr marL="0" indent="228600" algn="l" rtl="0">
              <a:spcBef>
                <a:spcPts val="0"/>
              </a:spcBef>
              <a:buClr>
                <a:schemeClr val="dk1"/>
              </a:buClr>
              <a:buSzPct val="100000"/>
              <a:buFont typeface="Arial"/>
              <a:buNone/>
              <a:defRPr sz="3600" b="1" i="0" u="none" strike="noStrike" cap="none" baseline="0">
                <a:solidFill>
                  <a:schemeClr val="dk1"/>
                </a:solidFill>
                <a:latin typeface="Arial"/>
                <a:ea typeface="Arial"/>
                <a:cs typeface="Arial"/>
                <a:sym typeface="Arial"/>
              </a:defRPr>
            </a:lvl1pPr>
            <a:lvl2pPr marL="0" indent="228600" algn="l" rtl="0">
              <a:spcBef>
                <a:spcPts val="0"/>
              </a:spcBef>
              <a:buClr>
                <a:schemeClr val="dk1"/>
              </a:buClr>
              <a:buSzPct val="100000"/>
              <a:buFont typeface="Arial"/>
              <a:buNone/>
              <a:defRPr sz="3600" b="1" i="0" u="none" strike="noStrike" cap="none" baseline="0">
                <a:solidFill>
                  <a:schemeClr val="dk1"/>
                </a:solidFill>
                <a:latin typeface="Arial"/>
                <a:ea typeface="Arial"/>
                <a:cs typeface="Arial"/>
                <a:sym typeface="Arial"/>
              </a:defRPr>
            </a:lvl2pPr>
            <a:lvl3pPr marL="0" indent="228600" algn="l" rtl="0">
              <a:spcBef>
                <a:spcPts val="0"/>
              </a:spcBef>
              <a:buClr>
                <a:schemeClr val="dk1"/>
              </a:buClr>
              <a:buSzPct val="100000"/>
              <a:buFont typeface="Arial"/>
              <a:buNone/>
              <a:defRPr sz="3600" b="1" i="0" u="none" strike="noStrike" cap="none" baseline="0">
                <a:solidFill>
                  <a:schemeClr val="dk1"/>
                </a:solidFill>
                <a:latin typeface="Arial"/>
                <a:ea typeface="Arial"/>
                <a:cs typeface="Arial"/>
                <a:sym typeface="Arial"/>
              </a:defRPr>
            </a:lvl3pPr>
            <a:lvl4pPr marL="0" indent="228600" algn="l" rtl="0">
              <a:spcBef>
                <a:spcPts val="0"/>
              </a:spcBef>
              <a:buClr>
                <a:schemeClr val="dk1"/>
              </a:buClr>
              <a:buSzPct val="100000"/>
              <a:buFont typeface="Arial"/>
              <a:buNone/>
              <a:defRPr sz="3600" b="1" i="0" u="none" strike="noStrike" cap="none" baseline="0">
                <a:solidFill>
                  <a:schemeClr val="dk1"/>
                </a:solidFill>
                <a:latin typeface="Arial"/>
                <a:ea typeface="Arial"/>
                <a:cs typeface="Arial"/>
                <a:sym typeface="Arial"/>
              </a:defRPr>
            </a:lvl4pPr>
            <a:lvl5pPr marL="0" indent="228600" algn="l" rtl="0">
              <a:spcBef>
                <a:spcPts val="0"/>
              </a:spcBef>
              <a:buClr>
                <a:schemeClr val="dk1"/>
              </a:buClr>
              <a:buSzPct val="100000"/>
              <a:buFont typeface="Arial"/>
              <a:buNone/>
              <a:defRPr sz="3600" b="1" i="0" u="none" strike="noStrike" cap="none" baseline="0">
                <a:solidFill>
                  <a:schemeClr val="dk1"/>
                </a:solidFill>
                <a:latin typeface="Arial"/>
                <a:ea typeface="Arial"/>
                <a:cs typeface="Arial"/>
                <a:sym typeface="Arial"/>
              </a:defRPr>
            </a:lvl5pPr>
            <a:lvl6pPr marL="0" indent="228600" algn="l" rtl="0">
              <a:spcBef>
                <a:spcPts val="0"/>
              </a:spcBef>
              <a:buClr>
                <a:schemeClr val="dk1"/>
              </a:buClr>
              <a:buSzPct val="100000"/>
              <a:buFont typeface="Arial"/>
              <a:buNone/>
              <a:defRPr sz="3600" b="1" i="0" u="none" strike="noStrike" cap="none" baseline="0">
                <a:solidFill>
                  <a:schemeClr val="dk1"/>
                </a:solidFill>
                <a:latin typeface="Arial"/>
                <a:ea typeface="Arial"/>
                <a:cs typeface="Arial"/>
                <a:sym typeface="Arial"/>
              </a:defRPr>
            </a:lvl6pPr>
            <a:lvl7pPr marL="0" indent="228600" algn="l" rtl="0">
              <a:spcBef>
                <a:spcPts val="0"/>
              </a:spcBef>
              <a:buClr>
                <a:schemeClr val="dk1"/>
              </a:buClr>
              <a:buSzPct val="100000"/>
              <a:buFont typeface="Arial"/>
              <a:buNone/>
              <a:defRPr sz="3600" b="1" i="0" u="none" strike="noStrike" cap="none" baseline="0">
                <a:solidFill>
                  <a:schemeClr val="dk1"/>
                </a:solidFill>
                <a:latin typeface="Arial"/>
                <a:ea typeface="Arial"/>
                <a:cs typeface="Arial"/>
                <a:sym typeface="Arial"/>
              </a:defRPr>
            </a:lvl7pPr>
            <a:lvl8pPr marL="0" indent="228600" algn="l" rtl="0">
              <a:spcBef>
                <a:spcPts val="0"/>
              </a:spcBef>
              <a:buClr>
                <a:schemeClr val="dk1"/>
              </a:buClr>
              <a:buSzPct val="100000"/>
              <a:buFont typeface="Arial"/>
              <a:buNone/>
              <a:defRPr sz="3600" b="1" i="0" u="none" strike="noStrike" cap="none" baseline="0">
                <a:solidFill>
                  <a:schemeClr val="dk1"/>
                </a:solidFill>
                <a:latin typeface="Arial"/>
                <a:ea typeface="Arial"/>
                <a:cs typeface="Arial"/>
                <a:sym typeface="Arial"/>
              </a:defRPr>
            </a:lvl8pPr>
            <a:lvl9pPr marL="0" indent="228600" algn="l" rtl="0">
              <a:spcBef>
                <a:spcPts val="0"/>
              </a:spcBef>
              <a:buClr>
                <a:schemeClr val="dk1"/>
              </a:buClr>
              <a:buSzPct val="100000"/>
              <a:buFont typeface="Arial"/>
              <a:buNone/>
              <a:defRPr sz="3600" b="1" i="0" u="none" strike="noStrike" cap="none" baseline="0">
                <a:solidFill>
                  <a:schemeClr val="dk1"/>
                </a:solidFill>
                <a:latin typeface="Arial"/>
                <a:ea typeface="Arial"/>
                <a:cs typeface="Arial"/>
                <a:sym typeface="Arial"/>
              </a:defRPr>
            </a:lvl9pPr>
          </a:lstStyle>
          <a:p>
            <a:endParaRPr/>
          </a:p>
        </p:txBody>
      </p:sp>
      <p:sp>
        <p:nvSpPr>
          <p:cNvPr id="6" name="Shape 6"/>
          <p:cNvSpPr txBox="1">
            <a:spLocks noGrp="1"/>
          </p:cNvSpPr>
          <p:nvPr>
            <p:ph type="body" idx="1"/>
          </p:nvPr>
        </p:nvSpPr>
        <p:spPr>
          <a:xfrm>
            <a:off x="457200" y="1600200"/>
            <a:ext cx="8229600" cy="4967574"/>
          </a:xfrm>
          <a:prstGeom prst="rect">
            <a:avLst/>
          </a:prstGeom>
          <a:noFill/>
          <a:ln>
            <a:noFill/>
          </a:ln>
        </p:spPr>
        <p:txBody>
          <a:bodyPr lIns="91425" tIns="91425" rIns="91425" bIns="91425" anchor="t" anchorCtr="0"/>
          <a:lstStyle>
            <a:lvl1pPr marL="342900" indent="-342900" algn="l" rtl="0">
              <a:spcBef>
                <a:spcPts val="600"/>
              </a:spcBef>
              <a:buClr>
                <a:schemeClr val="dk1"/>
              </a:buClr>
              <a:buSzPct val="166666"/>
              <a:buFont typeface="Arial"/>
              <a:buChar char="•"/>
              <a:defRPr sz="3000" b="0" i="0" u="none" strike="noStrike" cap="none" baseline="0">
                <a:solidFill>
                  <a:schemeClr val="dk1"/>
                </a:solidFill>
                <a:latin typeface="Arial"/>
                <a:ea typeface="Arial"/>
                <a:cs typeface="Arial"/>
                <a:sym typeface="Arial"/>
              </a:defRPr>
            </a:lvl1pPr>
            <a:lvl2pPr marL="742950" indent="-285750" algn="l" rtl="0">
              <a:spcBef>
                <a:spcPts val="480"/>
              </a:spcBef>
              <a:buClr>
                <a:schemeClr val="dk1"/>
              </a:buClr>
              <a:buSzPct val="100000"/>
              <a:buFont typeface="Courier New"/>
              <a:buChar char="o"/>
              <a:defRPr sz="2400" b="0" i="0" u="none" strike="noStrike" cap="none" baseline="0">
                <a:solidFill>
                  <a:schemeClr val="dk1"/>
                </a:solidFill>
                <a:latin typeface="Arial"/>
                <a:ea typeface="Arial"/>
                <a:cs typeface="Arial"/>
                <a:sym typeface="Arial"/>
              </a:defRPr>
            </a:lvl2pPr>
            <a:lvl3pPr marL="1143000" indent="-228600" algn="l" rtl="0">
              <a:spcBef>
                <a:spcPts val="480"/>
              </a:spcBef>
              <a:buClr>
                <a:schemeClr val="dk1"/>
              </a:buClr>
              <a:buSzPct val="100000"/>
              <a:buFont typeface="Wingdings"/>
              <a:buChar char="§"/>
              <a:defRPr sz="2400" b="0" i="0" u="none" strike="noStrike" cap="none" baseline="0">
                <a:solidFill>
                  <a:schemeClr val="dk1"/>
                </a:solidFill>
                <a:latin typeface="Arial"/>
                <a:ea typeface="Arial"/>
                <a:cs typeface="Arial"/>
                <a:sym typeface="Arial"/>
              </a:defRPr>
            </a:lvl3pPr>
            <a:lvl4pPr marL="1600200" indent="-228600" algn="l" rtl="0">
              <a:spcBef>
                <a:spcPts val="360"/>
              </a:spcBef>
              <a:buClr>
                <a:schemeClr val="dk1"/>
              </a:buClr>
              <a:buSzPct val="166666"/>
              <a:buFont typeface="Arial"/>
              <a:buChar char="•"/>
              <a:defRPr sz="1800" b="0" i="0" u="none" strike="noStrike" cap="none" baseline="0">
                <a:solidFill>
                  <a:schemeClr val="dk1"/>
                </a:solidFill>
                <a:latin typeface="Arial"/>
                <a:ea typeface="Arial"/>
                <a:cs typeface="Arial"/>
                <a:sym typeface="Arial"/>
              </a:defRPr>
            </a:lvl4pPr>
            <a:lvl5pPr marL="2057400" indent="-228600" algn="l" rtl="0">
              <a:spcBef>
                <a:spcPts val="360"/>
              </a:spcBef>
              <a:buClr>
                <a:schemeClr val="dk1"/>
              </a:buClr>
              <a:buSzPct val="100000"/>
              <a:buFont typeface="Courier New"/>
              <a:buChar char="o"/>
              <a:defRPr sz="1800" b="0" i="0" u="none" strike="noStrike" cap="none" baseline="0">
                <a:solidFill>
                  <a:schemeClr val="dk1"/>
                </a:solidFill>
                <a:latin typeface="Arial"/>
                <a:ea typeface="Arial"/>
                <a:cs typeface="Arial"/>
                <a:sym typeface="Arial"/>
              </a:defRPr>
            </a:lvl5pPr>
            <a:lvl6pPr marL="2514600" indent="-228600" algn="l" rtl="0">
              <a:spcBef>
                <a:spcPts val="360"/>
              </a:spcBef>
              <a:buClr>
                <a:schemeClr val="dk1"/>
              </a:buClr>
              <a:buSzPct val="100000"/>
              <a:buFont typeface="Wingdings"/>
              <a:buChar char="§"/>
              <a:defRPr sz="1800" b="0" i="0" u="none" strike="noStrike" cap="none" baseline="0">
                <a:solidFill>
                  <a:schemeClr val="dk1"/>
                </a:solidFill>
                <a:latin typeface="Arial"/>
                <a:ea typeface="Arial"/>
                <a:cs typeface="Arial"/>
                <a:sym typeface="Arial"/>
              </a:defRPr>
            </a:lvl6pPr>
            <a:lvl7pPr marL="2971800" indent="-228600" algn="l" rtl="0">
              <a:spcBef>
                <a:spcPts val="360"/>
              </a:spcBef>
              <a:buClr>
                <a:schemeClr val="dk1"/>
              </a:buClr>
              <a:buSzPct val="166666"/>
              <a:buFont typeface="Arial"/>
              <a:buChar char="•"/>
              <a:defRPr sz="1800" b="0" i="0" u="none" strike="noStrike" cap="none" baseline="0">
                <a:solidFill>
                  <a:schemeClr val="dk1"/>
                </a:solidFill>
                <a:latin typeface="Arial"/>
                <a:ea typeface="Arial"/>
                <a:cs typeface="Arial"/>
                <a:sym typeface="Arial"/>
              </a:defRPr>
            </a:lvl7pPr>
            <a:lvl8pPr marL="3429000" indent="-228600" algn="l" rtl="0">
              <a:spcBef>
                <a:spcPts val="360"/>
              </a:spcBef>
              <a:buClr>
                <a:schemeClr val="dk1"/>
              </a:buClr>
              <a:buSzPct val="100000"/>
              <a:buFont typeface="Courier New"/>
              <a:buChar char="o"/>
              <a:defRPr sz="1800" b="0" i="0" u="none" strike="noStrike" cap="none" baseline="0">
                <a:solidFill>
                  <a:schemeClr val="dk1"/>
                </a:solidFill>
                <a:latin typeface="Arial"/>
                <a:ea typeface="Arial"/>
                <a:cs typeface="Arial"/>
                <a:sym typeface="Arial"/>
              </a:defRPr>
            </a:lvl8pPr>
            <a:lvl9pPr marL="3886200" indent="-228600" algn="l" rtl="0">
              <a:spcBef>
                <a:spcPts val="360"/>
              </a:spcBef>
              <a:buClr>
                <a:schemeClr val="dk1"/>
              </a:buClr>
              <a:buSzPct val="100000"/>
              <a:buFont typeface="Wingdings"/>
              <a:buChar char="§"/>
              <a:defRPr sz="1800" b="0" i="0" u="none" strike="noStrike" cap="none" baseline="0">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Lst>
  <p:hf hdr="0" ftr="0" dt="0"/>
  <p:txStyles>
    <p:title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p:titleStyle>
    <p:body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9pPr>
    </p:bodyStyle>
    <p:other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a:gsLst>
            <a:gs pos="0">
              <a:schemeClr val="dk2"/>
            </a:gs>
            <a:gs pos="100000">
              <a:srgbClr val="154890"/>
            </a:gs>
          </a:gsLst>
          <a:lin ang="5400000" scaled="0"/>
        </a:gradFill>
        <a:effectLst/>
      </p:bgPr>
    </p:bg>
    <p:spTree>
      <p:nvGrpSpPr>
        <p:cNvPr id="1" name="Shape 62"/>
        <p:cNvGrpSpPr/>
        <p:nvPr/>
      </p:nvGrpSpPr>
      <p:grpSpPr>
        <a:xfrm>
          <a:off x="0" y="0"/>
          <a:ext cx="0" cy="0"/>
          <a:chOff x="0" y="0"/>
          <a:chExt cx="0" cy="0"/>
        </a:xfrm>
      </p:grpSpPr>
      <p:sp>
        <p:nvSpPr>
          <p:cNvPr id="63" name="Shape 63"/>
          <p:cNvSpPr/>
          <p:nvPr/>
        </p:nvSpPr>
        <p:spPr>
          <a:xfrm>
            <a:off x="381000" y="1"/>
            <a:ext cx="1447800" cy="6856412"/>
          </a:xfrm>
          <a:prstGeom prst="rect">
            <a:avLst/>
          </a:prstGeom>
          <a:gradFill>
            <a:gsLst>
              <a:gs pos="0">
                <a:srgbClr val="0066CC">
                  <a:alpha val="49803"/>
                </a:srgbClr>
              </a:gs>
              <a:gs pos="100000">
                <a:srgbClr val="1852A5"/>
              </a:gs>
            </a:gsLst>
            <a:lin ang="5400000" scaled="0"/>
          </a:gradFill>
          <a:ln>
            <a:noFill/>
          </a:ln>
        </p:spPr>
        <p:txBody>
          <a:bodyPr lIns="91425" tIns="45700" rIns="91425" bIns="45700" anchor="t" anchorCtr="0">
            <a:noAutofit/>
          </a:bodyPr>
          <a:lstStyle/>
          <a:p>
            <a:endParaRPr/>
          </a:p>
        </p:txBody>
      </p:sp>
      <p:sp>
        <p:nvSpPr>
          <p:cNvPr id="64" name="Shape 64"/>
          <p:cNvSpPr/>
          <p:nvPr/>
        </p:nvSpPr>
        <p:spPr>
          <a:xfrm>
            <a:off x="152400" y="1752600"/>
            <a:ext cx="4724400" cy="152399"/>
          </a:xfrm>
          <a:prstGeom prst="rect">
            <a:avLst/>
          </a:prstGeom>
          <a:solidFill>
            <a:schemeClr val="accent1">
              <a:alpha val="49803"/>
            </a:schemeClr>
          </a:solidFill>
          <a:ln>
            <a:noFill/>
          </a:ln>
        </p:spPr>
        <p:txBody>
          <a:bodyPr lIns="91425" tIns="45700" rIns="91425" bIns="45700" anchor="t" anchorCtr="0">
            <a:noAutofit/>
          </a:bodyPr>
          <a:lstStyle/>
          <a:p>
            <a:endParaRPr/>
          </a:p>
        </p:txBody>
      </p:sp>
      <p:sp>
        <p:nvSpPr>
          <p:cNvPr id="65" name="Shape 65"/>
          <p:cNvSpPr/>
          <p:nvPr/>
        </p:nvSpPr>
        <p:spPr>
          <a:xfrm>
            <a:off x="685800" y="6629402"/>
            <a:ext cx="3505200" cy="227013"/>
          </a:xfrm>
          <a:prstGeom prst="rect">
            <a:avLst/>
          </a:prstGeom>
          <a:gradFill>
            <a:gsLst>
              <a:gs pos="0">
                <a:srgbClr val="B42402"/>
              </a:gs>
              <a:gs pos="50000">
                <a:schemeClr val="hlink"/>
              </a:gs>
              <a:gs pos="100000">
                <a:srgbClr val="B42402"/>
              </a:gs>
            </a:gsLst>
            <a:lin ang="0" scaled="0"/>
          </a:gradFill>
          <a:ln>
            <a:noFill/>
          </a:ln>
        </p:spPr>
        <p:txBody>
          <a:bodyPr lIns="91425" tIns="45700" rIns="91425" bIns="45700" anchor="t" anchorCtr="0">
            <a:noAutofit/>
          </a:bodyPr>
          <a:lstStyle/>
          <a:p>
            <a:endParaRPr/>
          </a:p>
        </p:txBody>
      </p:sp>
      <p:sp>
        <p:nvSpPr>
          <p:cNvPr id="66" name="Shape 66"/>
          <p:cNvSpPr/>
          <p:nvPr/>
        </p:nvSpPr>
        <p:spPr>
          <a:xfrm>
            <a:off x="762000" y="762000"/>
            <a:ext cx="8380413" cy="762000"/>
          </a:xfrm>
          <a:prstGeom prst="rect">
            <a:avLst/>
          </a:prstGeom>
          <a:gradFill>
            <a:gsLst>
              <a:gs pos="0">
                <a:schemeClr val="dk2"/>
              </a:gs>
              <a:gs pos="100000">
                <a:srgbClr val="0C2B57"/>
              </a:gs>
            </a:gsLst>
            <a:lin ang="0" scaled="0"/>
          </a:gradFill>
          <a:ln>
            <a:noFill/>
          </a:ln>
        </p:spPr>
        <p:txBody>
          <a:bodyPr lIns="91425" tIns="45700" rIns="91425" bIns="45700" anchor="t" anchorCtr="0">
            <a:noAutofit/>
          </a:bodyPr>
          <a:lstStyle/>
          <a:p>
            <a:endParaRPr/>
          </a:p>
        </p:txBody>
      </p:sp>
      <p:sp>
        <p:nvSpPr>
          <p:cNvPr id="67" name="Shape 67"/>
          <p:cNvSpPr txBox="1">
            <a:spLocks noGrp="1"/>
          </p:cNvSpPr>
          <p:nvPr>
            <p:ph type="title"/>
          </p:nvPr>
        </p:nvSpPr>
        <p:spPr>
          <a:xfrm>
            <a:off x="685800" y="609600"/>
            <a:ext cx="7772400" cy="1143000"/>
          </a:xfrm>
          <a:prstGeom prst="rect">
            <a:avLst/>
          </a:prstGeom>
          <a:noFill/>
          <a:ln>
            <a:noFill/>
          </a:ln>
        </p:spPr>
        <p:txBody>
          <a:bodyPr lIns="91425" tIns="91425" rIns="91425" bIns="91425" anchor="ctr" anchorCtr="0"/>
          <a:lstStyle>
            <a:lvl1pPr marL="0" marR="0" indent="0" algn="l" rtl="0">
              <a:spcBef>
                <a:spcPts val="0"/>
              </a:spcBef>
              <a:spcAft>
                <a:spcPts val="0"/>
              </a:spcAft>
              <a:defRPr sz="4400" b="0" i="0" u="none" strike="noStrike" cap="none" baseline="0">
                <a:solidFill>
                  <a:schemeClr val="lt2"/>
                </a:solidFill>
                <a:latin typeface="Times New Roman"/>
                <a:ea typeface="Times New Roman"/>
                <a:cs typeface="Times New Roman"/>
                <a:sym typeface="Times New Roman"/>
              </a:defRPr>
            </a:lvl1pPr>
            <a:lvl2pPr marL="0" marR="0" indent="0" algn="l" rtl="0">
              <a:spcBef>
                <a:spcPts val="0"/>
              </a:spcBef>
              <a:spcAft>
                <a:spcPts val="0"/>
              </a:spcAft>
              <a:defRPr sz="4400" b="0" i="0" u="none" strike="noStrike" cap="none" baseline="0">
                <a:solidFill>
                  <a:schemeClr val="lt2"/>
                </a:solidFill>
                <a:latin typeface="Times New Roman"/>
                <a:ea typeface="Times New Roman"/>
                <a:cs typeface="Times New Roman"/>
                <a:sym typeface="Times New Roman"/>
              </a:defRPr>
            </a:lvl2pPr>
            <a:lvl3pPr marL="0" marR="0" indent="0" algn="l" rtl="0">
              <a:spcBef>
                <a:spcPts val="0"/>
              </a:spcBef>
              <a:spcAft>
                <a:spcPts val="0"/>
              </a:spcAft>
              <a:defRPr sz="4400" b="0" i="0" u="none" strike="noStrike" cap="none" baseline="0">
                <a:solidFill>
                  <a:schemeClr val="lt2"/>
                </a:solidFill>
                <a:latin typeface="Times New Roman"/>
                <a:ea typeface="Times New Roman"/>
                <a:cs typeface="Times New Roman"/>
                <a:sym typeface="Times New Roman"/>
              </a:defRPr>
            </a:lvl3pPr>
            <a:lvl4pPr marL="0" marR="0" indent="0" algn="l" rtl="0">
              <a:spcBef>
                <a:spcPts val="0"/>
              </a:spcBef>
              <a:spcAft>
                <a:spcPts val="0"/>
              </a:spcAft>
              <a:defRPr sz="4400" b="0" i="0" u="none" strike="noStrike" cap="none" baseline="0">
                <a:solidFill>
                  <a:schemeClr val="lt2"/>
                </a:solidFill>
                <a:latin typeface="Times New Roman"/>
                <a:ea typeface="Times New Roman"/>
                <a:cs typeface="Times New Roman"/>
                <a:sym typeface="Times New Roman"/>
              </a:defRPr>
            </a:lvl4pPr>
            <a:lvl5pPr marL="0" marR="0" indent="0" algn="l" rtl="0">
              <a:spcBef>
                <a:spcPts val="0"/>
              </a:spcBef>
              <a:spcAft>
                <a:spcPts val="0"/>
              </a:spcAft>
              <a:defRPr sz="4400" b="0" i="0" u="none" strike="noStrike" cap="none" baseline="0">
                <a:solidFill>
                  <a:schemeClr val="lt2"/>
                </a:solidFill>
                <a:latin typeface="Times New Roman"/>
                <a:ea typeface="Times New Roman"/>
                <a:cs typeface="Times New Roman"/>
                <a:sym typeface="Times New Roman"/>
              </a:defRPr>
            </a:lvl5pPr>
            <a:lvl6pPr marL="457200" marR="0" indent="0" algn="l" rtl="0">
              <a:spcBef>
                <a:spcPts val="0"/>
              </a:spcBef>
              <a:spcAft>
                <a:spcPts val="0"/>
              </a:spcAft>
              <a:defRPr sz="4400" b="0" i="0" u="none" strike="noStrike" cap="none" baseline="0">
                <a:solidFill>
                  <a:schemeClr val="lt2"/>
                </a:solidFill>
                <a:latin typeface="Times New Roman"/>
                <a:ea typeface="Times New Roman"/>
                <a:cs typeface="Times New Roman"/>
                <a:sym typeface="Times New Roman"/>
              </a:defRPr>
            </a:lvl6pPr>
            <a:lvl7pPr marL="914400" marR="0" indent="0" algn="l" rtl="0">
              <a:spcBef>
                <a:spcPts val="0"/>
              </a:spcBef>
              <a:spcAft>
                <a:spcPts val="0"/>
              </a:spcAft>
              <a:defRPr sz="4400" b="0" i="0" u="none" strike="noStrike" cap="none" baseline="0">
                <a:solidFill>
                  <a:schemeClr val="lt2"/>
                </a:solidFill>
                <a:latin typeface="Times New Roman"/>
                <a:ea typeface="Times New Roman"/>
                <a:cs typeface="Times New Roman"/>
                <a:sym typeface="Times New Roman"/>
              </a:defRPr>
            </a:lvl7pPr>
            <a:lvl8pPr marL="1371600" marR="0" indent="0" algn="l" rtl="0">
              <a:spcBef>
                <a:spcPts val="0"/>
              </a:spcBef>
              <a:spcAft>
                <a:spcPts val="0"/>
              </a:spcAft>
              <a:defRPr sz="4400" b="0" i="0" u="none" strike="noStrike" cap="none" baseline="0">
                <a:solidFill>
                  <a:schemeClr val="lt2"/>
                </a:solidFill>
                <a:latin typeface="Times New Roman"/>
                <a:ea typeface="Times New Roman"/>
                <a:cs typeface="Times New Roman"/>
                <a:sym typeface="Times New Roman"/>
              </a:defRPr>
            </a:lvl8pPr>
            <a:lvl9pPr marL="1828800" marR="0" indent="0" algn="l" rtl="0">
              <a:spcBef>
                <a:spcPts val="0"/>
              </a:spcBef>
              <a:spcAft>
                <a:spcPts val="0"/>
              </a:spcAft>
              <a:defRPr sz="4400" b="0" i="0" u="none" strike="noStrike" cap="none" baseline="0">
                <a:solidFill>
                  <a:schemeClr val="lt2"/>
                </a:solidFill>
                <a:latin typeface="Times New Roman"/>
                <a:ea typeface="Times New Roman"/>
                <a:cs typeface="Times New Roman"/>
                <a:sym typeface="Times New Roman"/>
              </a:defRPr>
            </a:lvl9pPr>
          </a:lstStyle>
          <a:p>
            <a:endParaRPr/>
          </a:p>
        </p:txBody>
      </p:sp>
      <p:sp>
        <p:nvSpPr>
          <p:cNvPr id="68" name="Shape 68"/>
          <p:cNvSpPr txBox="1">
            <a:spLocks noGrp="1"/>
          </p:cNvSpPr>
          <p:nvPr>
            <p:ph type="body" idx="1"/>
          </p:nvPr>
        </p:nvSpPr>
        <p:spPr>
          <a:xfrm>
            <a:off x="685800" y="1981200"/>
            <a:ext cx="7772400" cy="4114800"/>
          </a:xfrm>
          <a:prstGeom prst="rect">
            <a:avLst/>
          </a:prstGeom>
          <a:noFill/>
          <a:ln>
            <a:noFill/>
          </a:ln>
        </p:spPr>
        <p:txBody>
          <a:bodyPr lIns="91425" tIns="91425" rIns="91425" bIns="91425" anchor="t" anchorCtr="0"/>
          <a:lstStyle>
            <a:lvl1pPr marL="342900" marR="0" indent="-244475" algn="l" rtl="0">
              <a:spcBef>
                <a:spcPts val="640"/>
              </a:spcBef>
              <a:spcAft>
                <a:spcPts val="0"/>
              </a:spcAft>
              <a:buClr>
                <a:schemeClr val="accent2"/>
              </a:buClr>
              <a:buFont typeface="Arial"/>
              <a:buChar char="•"/>
              <a:defRPr sz="3200" b="1" i="0" u="none" strike="noStrike" cap="none" baseline="0">
                <a:solidFill>
                  <a:schemeClr val="lt1"/>
                </a:solidFill>
                <a:latin typeface="Arial"/>
                <a:ea typeface="Arial"/>
                <a:cs typeface="Arial"/>
                <a:sym typeface="Arial"/>
              </a:defRPr>
            </a:lvl1pPr>
            <a:lvl2pPr marL="742950" marR="0" indent="-177800" algn="l" rtl="0">
              <a:spcBef>
                <a:spcPts val="560"/>
              </a:spcBef>
              <a:spcAft>
                <a:spcPts val="0"/>
              </a:spcAft>
              <a:buClr>
                <a:schemeClr val="lt1"/>
              </a:buClr>
              <a:buFont typeface="Arial"/>
              <a:buChar char="•"/>
              <a:defRPr sz="2800" b="1" i="0" u="none" strike="noStrike" cap="none" baseline="0">
                <a:solidFill>
                  <a:schemeClr val="lt1"/>
                </a:solidFill>
                <a:latin typeface="Arial"/>
                <a:ea typeface="Arial"/>
                <a:cs typeface="Arial"/>
                <a:sym typeface="Arial"/>
              </a:defRPr>
            </a:lvl2pPr>
            <a:lvl3pPr marL="1143000" marR="0" indent="-136525" algn="l" rtl="0">
              <a:spcBef>
                <a:spcPts val="480"/>
              </a:spcBef>
              <a:spcAft>
                <a:spcPts val="0"/>
              </a:spcAft>
              <a:buClr>
                <a:schemeClr val="accent2"/>
              </a:buClr>
              <a:buFont typeface="Arial"/>
              <a:buChar char="•"/>
              <a:defRPr sz="2400" b="1" i="0" u="none" strike="noStrike" cap="none" baseline="0">
                <a:solidFill>
                  <a:schemeClr val="lt1"/>
                </a:solidFill>
                <a:latin typeface="Arial"/>
                <a:ea typeface="Arial"/>
                <a:cs typeface="Arial"/>
                <a:sym typeface="Arial"/>
              </a:defRPr>
            </a:lvl3pPr>
            <a:lvl4pPr marL="1600200" marR="0" indent="-152400" algn="l" rtl="0">
              <a:spcBef>
                <a:spcPts val="400"/>
              </a:spcBef>
              <a:spcAft>
                <a:spcPts val="0"/>
              </a:spcAft>
              <a:buClr>
                <a:schemeClr val="lt1"/>
              </a:buClr>
              <a:buFont typeface="Arial"/>
              <a:buChar char="•"/>
              <a:defRPr sz="2000" b="1" i="0" u="none" strike="noStrike" cap="none" baseline="0">
                <a:solidFill>
                  <a:schemeClr val="lt1"/>
                </a:solidFill>
                <a:latin typeface="Arial"/>
                <a:ea typeface="Arial"/>
                <a:cs typeface="Arial"/>
                <a:sym typeface="Arial"/>
              </a:defRPr>
            </a:lvl4pPr>
            <a:lvl5pPr marL="2057400" marR="0" indent="-152400" algn="l" rtl="0">
              <a:spcBef>
                <a:spcPts val="400"/>
              </a:spcBef>
              <a:spcAft>
                <a:spcPts val="0"/>
              </a:spcAft>
              <a:buClr>
                <a:schemeClr val="accent2"/>
              </a:buClr>
              <a:buFont typeface="Arial"/>
              <a:buChar char="•"/>
              <a:defRPr sz="2000" b="1" i="0" u="none" strike="noStrike" cap="none" baseline="0">
                <a:solidFill>
                  <a:schemeClr val="lt1"/>
                </a:solidFill>
                <a:latin typeface="Arial"/>
                <a:ea typeface="Arial"/>
                <a:cs typeface="Arial"/>
                <a:sym typeface="Arial"/>
              </a:defRPr>
            </a:lvl5pPr>
            <a:lvl6pPr marL="2514600" marR="0" indent="-152400" algn="l" rtl="0">
              <a:spcBef>
                <a:spcPts val="400"/>
              </a:spcBef>
              <a:spcAft>
                <a:spcPts val="0"/>
              </a:spcAft>
              <a:buClr>
                <a:schemeClr val="accent2"/>
              </a:buClr>
              <a:buFont typeface="Arial"/>
              <a:buChar char="•"/>
              <a:defRPr sz="2000" b="1" i="0" u="none" strike="noStrike" cap="none" baseline="0">
                <a:solidFill>
                  <a:schemeClr val="lt1"/>
                </a:solidFill>
                <a:latin typeface="Arial"/>
                <a:ea typeface="Arial"/>
                <a:cs typeface="Arial"/>
                <a:sym typeface="Arial"/>
              </a:defRPr>
            </a:lvl6pPr>
            <a:lvl7pPr marL="2971800" marR="0" indent="-152400" algn="l" rtl="0">
              <a:spcBef>
                <a:spcPts val="400"/>
              </a:spcBef>
              <a:spcAft>
                <a:spcPts val="0"/>
              </a:spcAft>
              <a:buClr>
                <a:schemeClr val="accent2"/>
              </a:buClr>
              <a:buFont typeface="Arial"/>
              <a:buChar char="•"/>
              <a:defRPr sz="2000" b="1" i="0" u="none" strike="noStrike" cap="none" baseline="0">
                <a:solidFill>
                  <a:schemeClr val="lt1"/>
                </a:solidFill>
                <a:latin typeface="Arial"/>
                <a:ea typeface="Arial"/>
                <a:cs typeface="Arial"/>
                <a:sym typeface="Arial"/>
              </a:defRPr>
            </a:lvl7pPr>
            <a:lvl8pPr marL="3429000" marR="0" indent="-152400" algn="l" rtl="0">
              <a:spcBef>
                <a:spcPts val="400"/>
              </a:spcBef>
              <a:spcAft>
                <a:spcPts val="0"/>
              </a:spcAft>
              <a:buClr>
                <a:schemeClr val="accent2"/>
              </a:buClr>
              <a:buFont typeface="Arial"/>
              <a:buChar char="•"/>
              <a:defRPr sz="2000" b="1" i="0" u="none" strike="noStrike" cap="none" baseline="0">
                <a:solidFill>
                  <a:schemeClr val="lt1"/>
                </a:solidFill>
                <a:latin typeface="Arial"/>
                <a:ea typeface="Arial"/>
                <a:cs typeface="Arial"/>
                <a:sym typeface="Arial"/>
              </a:defRPr>
            </a:lvl8pPr>
            <a:lvl9pPr marL="3886200" marR="0" indent="-152400" algn="l" rtl="0">
              <a:spcBef>
                <a:spcPts val="400"/>
              </a:spcBef>
              <a:spcAft>
                <a:spcPts val="0"/>
              </a:spcAft>
              <a:buClr>
                <a:schemeClr val="accent2"/>
              </a:buClr>
              <a:buFont typeface="Arial"/>
              <a:buChar char="•"/>
              <a:defRPr sz="2000" b="1" i="0" u="none" strike="noStrike" cap="none" baseline="0">
                <a:solidFill>
                  <a:schemeClr val="lt1"/>
                </a:solidFill>
                <a:latin typeface="Arial"/>
                <a:ea typeface="Arial"/>
                <a:cs typeface="Arial"/>
                <a:sym typeface="Arial"/>
              </a:defRPr>
            </a:lvl9pPr>
          </a:lstStyle>
          <a:p>
            <a:endParaRPr/>
          </a:p>
        </p:txBody>
      </p:sp>
      <p:sp>
        <p:nvSpPr>
          <p:cNvPr id="69" name="Shape 69"/>
          <p:cNvSpPr txBox="1">
            <a:spLocks noGrp="1"/>
          </p:cNvSpPr>
          <p:nvPr>
            <p:ph type="dt" idx="10"/>
          </p:nvPr>
        </p:nvSpPr>
        <p:spPr>
          <a:xfrm>
            <a:off x="685800" y="6172200"/>
            <a:ext cx="1904999" cy="457200"/>
          </a:xfrm>
          <a:prstGeom prst="rect">
            <a:avLst/>
          </a:prstGeom>
          <a:noFill/>
          <a:ln>
            <a:noFill/>
          </a:ln>
        </p:spPr>
        <p:txBody>
          <a:bodyPr lIns="91425" tIns="91425" rIns="91425" bIns="91425" anchor="ctr" anchorCtr="0"/>
          <a:lstStyle>
            <a:lvl1pPr marL="0" marR="0" indent="0" algn="l"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70" name="Shape 70"/>
          <p:cNvSpPr txBox="1">
            <a:spLocks noGrp="1"/>
          </p:cNvSpPr>
          <p:nvPr>
            <p:ph type="ftr" idx="11"/>
          </p:nvPr>
        </p:nvSpPr>
        <p:spPr>
          <a:xfrm>
            <a:off x="3124200" y="6172200"/>
            <a:ext cx="2895600" cy="457200"/>
          </a:xfrm>
          <a:prstGeom prst="rect">
            <a:avLst/>
          </a:prstGeom>
          <a:noFill/>
          <a:ln>
            <a:noFill/>
          </a:ln>
        </p:spPr>
        <p:txBody>
          <a:bodyPr lIns="91425" tIns="91425" rIns="91425" bIns="91425" anchor="ctr" anchorCtr="0"/>
          <a:lstStyle>
            <a:lvl1pPr marL="0" marR="0" indent="0" algn="ct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71" name="Shape 71"/>
          <p:cNvSpPr txBox="1">
            <a:spLocks noGrp="1"/>
          </p:cNvSpPr>
          <p:nvPr>
            <p:ph type="sldNum" idx="12"/>
          </p:nvPr>
        </p:nvSpPr>
        <p:spPr>
          <a:xfrm>
            <a:off x="6553200" y="6172200"/>
            <a:ext cx="1904999" cy="457200"/>
          </a:xfrm>
          <a:prstGeom prst="rect">
            <a:avLst/>
          </a:prstGeom>
          <a:noFill/>
          <a:ln>
            <a:noFill/>
          </a:ln>
        </p:spPr>
        <p:txBody>
          <a:bodyPr lIns="91425" tIns="91425" rIns="91425" bIns="91425" anchor="ctr" anchorCtr="0"/>
          <a:lstStyle>
            <a:lvl1pPr marL="0" marR="0" indent="0" algn="r" rtl="0">
              <a:spcBef>
                <a:spcPts val="0"/>
              </a:spcBef>
              <a:buClr>
                <a:schemeClr val="lt1"/>
              </a:buClr>
              <a:buFont typeface="Times New Roman"/>
              <a:buNone/>
              <a:defRPr sz="1400" b="0" i="0" u="none" strike="noStrike" cap="none" baseline="0">
                <a:solidFill>
                  <a:schemeClr val="lt1"/>
                </a:solidFill>
                <a:latin typeface="Times New Roman"/>
                <a:ea typeface="Times New Roman"/>
                <a:cs typeface="Times New Roman"/>
                <a:sym typeface="Times New Roman"/>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hdr="0" ftr="0" dt="0"/>
  <p:txStyles>
    <p:title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p:titleStyle>
    <p:body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9pPr>
    </p:bodyStyle>
    <p:other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8"/>
        <p:cNvGrpSpPr/>
        <p:nvPr/>
      </p:nvGrpSpPr>
      <p:grpSpPr>
        <a:xfrm>
          <a:off x="0" y="0"/>
          <a:ext cx="0" cy="0"/>
          <a:chOff x="0" y="0"/>
          <a:chExt cx="0" cy="0"/>
        </a:xfrm>
      </p:grpSpPr>
      <p:sp>
        <p:nvSpPr>
          <p:cNvPr id="159" name="Shape 159"/>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marL="0" marR="0" indent="0" algn="ctr" rtl="0">
              <a:spcBef>
                <a:spcPts val="0"/>
              </a:spcBef>
              <a:buClr>
                <a:schemeClr val="dk1"/>
              </a:buClr>
              <a:buFont typeface="Calibri"/>
              <a:buNone/>
              <a:defRPr sz="4400" b="0" i="0" u="none" strike="noStrike" cap="none" baseline="0">
                <a:solidFill>
                  <a:schemeClr val="dk1"/>
                </a:solidFill>
                <a:latin typeface="Calibri"/>
                <a:ea typeface="Calibri"/>
                <a:cs typeface="Calibri"/>
                <a:sym typeface="Calibri"/>
              </a:defRPr>
            </a:lvl1pPr>
            <a:lvl2pPr marL="0" marR="0" indent="0" algn="l" rtl="0">
              <a:defRPr/>
            </a:lvl2pPr>
            <a:lvl3pPr marL="0" marR="0" indent="0" algn="l" rtl="0">
              <a:defRPr/>
            </a:lvl3pPr>
            <a:lvl4pPr marL="0" marR="0" indent="0" algn="l" rtl="0">
              <a:defRPr/>
            </a:lvl4pPr>
            <a:lvl5pPr marL="0" marR="0" indent="0" algn="l" rtl="0">
              <a:defRPr/>
            </a:lvl5pPr>
            <a:lvl6pPr marL="0" marR="0" indent="0" algn="l" rtl="0">
              <a:defRPr/>
            </a:lvl6pPr>
            <a:lvl7pPr marL="0" marR="0" indent="0" algn="l" rtl="0">
              <a:defRPr/>
            </a:lvl7pPr>
            <a:lvl8pPr marL="0" marR="0" indent="0" algn="l" rtl="0">
              <a:defRPr/>
            </a:lvl8pPr>
            <a:lvl9pPr marL="0" marR="0" indent="0" algn="l" rtl="0">
              <a:defRPr/>
            </a:lvl9pPr>
          </a:lstStyle>
          <a:p>
            <a:endParaRPr/>
          </a:p>
        </p:txBody>
      </p:sp>
      <p:sp>
        <p:nvSpPr>
          <p:cNvPr id="160" name="Shape 160"/>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342900" marR="0" indent="-222250" algn="l" rtl="0">
              <a:spcBef>
                <a:spcPts val="640"/>
              </a:spcBef>
              <a:buClr>
                <a:schemeClr val="dk1"/>
              </a:buClr>
              <a:buFont typeface="Arial"/>
              <a:buChar char="•"/>
              <a:defRPr sz="3200" b="0" i="0" u="none" strike="noStrike" cap="none" baseline="0">
                <a:solidFill>
                  <a:schemeClr val="dk1"/>
                </a:solidFill>
                <a:latin typeface="Calibri"/>
                <a:ea typeface="Calibri"/>
                <a:cs typeface="Calibri"/>
                <a:sym typeface="Calibri"/>
              </a:defRPr>
            </a:lvl1pPr>
            <a:lvl2pPr marL="742950" marR="0" indent="-177800" algn="l" rtl="0">
              <a:spcBef>
                <a:spcPts val="560"/>
              </a:spcBef>
              <a:buClr>
                <a:schemeClr val="dk1"/>
              </a:buClr>
              <a:buFont typeface="Arial"/>
              <a:buChar char="•"/>
              <a:defRPr sz="2800" b="0" i="0" u="none" strike="noStrike" cap="none" baseline="0">
                <a:solidFill>
                  <a:schemeClr val="dk1"/>
                </a:solidFill>
                <a:latin typeface="Calibri"/>
                <a:ea typeface="Calibri"/>
                <a:cs typeface="Calibri"/>
                <a:sym typeface="Calibri"/>
              </a:defRPr>
            </a:lvl2pPr>
            <a:lvl3pPr marL="1143000" marR="0" indent="-136525" algn="l" rtl="0">
              <a:spcBef>
                <a:spcPts val="480"/>
              </a:spcBef>
              <a:buClr>
                <a:schemeClr val="dk1"/>
              </a:buClr>
              <a:buFont typeface="Arial"/>
              <a:buChar char="•"/>
              <a:defRPr sz="2400" b="0" i="0" u="none" strike="noStrike" cap="none" baseline="0">
                <a:solidFill>
                  <a:schemeClr val="dk1"/>
                </a:solidFill>
                <a:latin typeface="Calibri"/>
                <a:ea typeface="Calibri"/>
                <a:cs typeface="Calibri"/>
                <a:sym typeface="Calibri"/>
              </a:defRPr>
            </a:lvl3pPr>
            <a:lvl4pPr marL="1600200" marR="0" indent="-152400" algn="l" rtl="0">
              <a:spcBef>
                <a:spcPts val="400"/>
              </a:spcBef>
              <a:buClr>
                <a:schemeClr val="dk1"/>
              </a:buClr>
              <a:buFont typeface="Arial"/>
              <a:buChar char="•"/>
              <a:defRPr sz="2000" b="0" i="0" u="none" strike="noStrike" cap="none" baseline="0">
                <a:solidFill>
                  <a:schemeClr val="dk1"/>
                </a:solidFill>
                <a:latin typeface="Calibri"/>
                <a:ea typeface="Calibri"/>
                <a:cs typeface="Calibri"/>
                <a:sym typeface="Calibri"/>
              </a:defRPr>
            </a:lvl4pPr>
            <a:lvl5pPr marL="2057400" marR="0" indent="-152400" algn="l" rtl="0">
              <a:spcBef>
                <a:spcPts val="400"/>
              </a:spcBef>
              <a:buClr>
                <a:schemeClr val="dk1"/>
              </a:buClr>
              <a:buFont typeface="Arial"/>
              <a:buChar char="•"/>
              <a:defRPr sz="2000" b="0" i="0" u="none" strike="noStrike" cap="none" baseline="0">
                <a:solidFill>
                  <a:schemeClr val="dk1"/>
                </a:solidFill>
                <a:latin typeface="Calibri"/>
                <a:ea typeface="Calibri"/>
                <a:cs typeface="Calibri"/>
                <a:sym typeface="Calibri"/>
              </a:defRPr>
            </a:lvl5pPr>
            <a:lvl6pPr marL="2514600" marR="0" indent="-152400" algn="l" rtl="0">
              <a:spcBef>
                <a:spcPts val="400"/>
              </a:spcBef>
              <a:buClr>
                <a:schemeClr val="dk1"/>
              </a:buClr>
              <a:buFont typeface="Arial"/>
              <a:buChar char="•"/>
              <a:defRPr sz="2000" b="0" i="0" u="none" strike="noStrike" cap="none" baseline="0">
                <a:solidFill>
                  <a:schemeClr val="dk1"/>
                </a:solidFill>
                <a:latin typeface="Calibri"/>
                <a:ea typeface="Calibri"/>
                <a:cs typeface="Calibri"/>
                <a:sym typeface="Calibri"/>
              </a:defRPr>
            </a:lvl6pPr>
            <a:lvl7pPr marL="2971800" marR="0" indent="-152400" algn="l" rtl="0">
              <a:spcBef>
                <a:spcPts val="400"/>
              </a:spcBef>
              <a:buClr>
                <a:schemeClr val="dk1"/>
              </a:buClr>
              <a:buFont typeface="Arial"/>
              <a:buChar char="•"/>
              <a:defRPr sz="2000" b="0" i="0" u="none" strike="noStrike" cap="none" baseline="0">
                <a:solidFill>
                  <a:schemeClr val="dk1"/>
                </a:solidFill>
                <a:latin typeface="Calibri"/>
                <a:ea typeface="Calibri"/>
                <a:cs typeface="Calibri"/>
                <a:sym typeface="Calibri"/>
              </a:defRPr>
            </a:lvl7pPr>
            <a:lvl8pPr marL="3429000" marR="0" indent="-152400" algn="l" rtl="0">
              <a:spcBef>
                <a:spcPts val="400"/>
              </a:spcBef>
              <a:buClr>
                <a:schemeClr val="dk1"/>
              </a:buClr>
              <a:buFont typeface="Arial"/>
              <a:buChar char="•"/>
              <a:defRPr sz="2000" b="0" i="0" u="none" strike="noStrike" cap="none" baseline="0">
                <a:solidFill>
                  <a:schemeClr val="dk1"/>
                </a:solidFill>
                <a:latin typeface="Calibri"/>
                <a:ea typeface="Calibri"/>
                <a:cs typeface="Calibri"/>
                <a:sym typeface="Calibri"/>
              </a:defRPr>
            </a:lvl8pPr>
            <a:lvl9pPr marL="3886200" marR="0" indent="-152400" algn="l" rtl="0">
              <a:spcBef>
                <a:spcPts val="400"/>
              </a:spcBef>
              <a:buClr>
                <a:schemeClr val="dk1"/>
              </a:buClr>
              <a:buFont typeface="Arial"/>
              <a:buChar char="•"/>
              <a:defRPr sz="2000" b="0" i="0" u="none" strike="noStrike" cap="none" baseline="0">
                <a:solidFill>
                  <a:schemeClr val="dk1"/>
                </a:solidFill>
                <a:latin typeface="Calibri"/>
                <a:ea typeface="Calibri"/>
                <a:cs typeface="Calibri"/>
                <a:sym typeface="Calibri"/>
              </a:defRPr>
            </a:lvl9pPr>
          </a:lstStyle>
          <a:p>
            <a:endParaRPr/>
          </a:p>
        </p:txBody>
      </p:sp>
      <p:sp>
        <p:nvSpPr>
          <p:cNvPr id="161" name="Shape 161"/>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162" name="Shape 162"/>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
        <p:nvSpPr>
          <p:cNvPr id="163" name="Shape 163"/>
          <p:cNvSpPr txBox="1">
            <a:spLocks noGrp="1"/>
          </p:cNvSpPr>
          <p:nvPr>
            <p:ph type="sldNum" idx="12"/>
          </p:nvPr>
        </p:nvSpPr>
        <p:spPr>
          <a:xfrm>
            <a:off x="6553200" y="6356350"/>
            <a:ext cx="2133599" cy="365125"/>
          </a:xfrm>
          <a:prstGeom prst="rect">
            <a:avLst/>
          </a:prstGeom>
          <a:noFill/>
          <a:ln>
            <a:noFill/>
          </a:ln>
        </p:spPr>
        <p:txBody>
          <a:bodyPr lIns="91425" tIns="91425" rIns="91425" bIns="91425" anchor="ctr" anchorCtr="0"/>
          <a:lstStyle>
            <a:lvl1pPr marL="0" marR="0" indent="0" algn="r" rtl="0">
              <a:defRPr sz="1200" b="0" i="0" u="none" strike="noStrike" cap="none" baseline="0">
                <a:solidFill>
                  <a:srgbClr val="888888"/>
                </a:solidFill>
                <a:latin typeface="Calibri"/>
                <a:ea typeface="Calibri"/>
                <a:cs typeface="Calibri"/>
                <a:sym typeface="Calibri"/>
              </a:defRPr>
            </a:lvl1pPr>
            <a:lvl2pPr marL="457200" marR="0" indent="0" algn="l" rtl="0">
              <a:defRPr sz="1800" b="0" i="0" u="none" strike="noStrike" cap="none" baseline="0">
                <a:solidFill>
                  <a:schemeClr val="dk1"/>
                </a:solidFill>
                <a:latin typeface="Calibri"/>
                <a:ea typeface="Calibri"/>
                <a:cs typeface="Calibri"/>
                <a:sym typeface="Calibri"/>
              </a:defRPr>
            </a:lvl2pPr>
            <a:lvl3pPr marL="914400" marR="0" indent="0" algn="l" rtl="0">
              <a:defRPr sz="1800" b="0" i="0" u="none" strike="noStrike" cap="none" baseline="0">
                <a:solidFill>
                  <a:schemeClr val="dk1"/>
                </a:solidFill>
                <a:latin typeface="Calibri"/>
                <a:ea typeface="Calibri"/>
                <a:cs typeface="Calibri"/>
                <a:sym typeface="Calibri"/>
              </a:defRPr>
            </a:lvl3pPr>
            <a:lvl4pPr marL="1371600" marR="0" indent="0" algn="l" rtl="0">
              <a:defRPr sz="1800" b="0" i="0" u="none" strike="noStrike" cap="none" baseline="0">
                <a:solidFill>
                  <a:schemeClr val="dk1"/>
                </a:solidFill>
                <a:latin typeface="Calibri"/>
                <a:ea typeface="Calibri"/>
                <a:cs typeface="Calibri"/>
                <a:sym typeface="Calibri"/>
              </a:defRPr>
            </a:lvl4pPr>
            <a:lvl5pPr marL="1828800" marR="0" indent="0" algn="l" rtl="0">
              <a:defRPr sz="1800" b="0" i="0" u="none" strike="noStrike" cap="none" baseline="0">
                <a:solidFill>
                  <a:schemeClr val="dk1"/>
                </a:solidFill>
                <a:latin typeface="Calibri"/>
                <a:ea typeface="Calibri"/>
                <a:cs typeface="Calibri"/>
                <a:sym typeface="Calibri"/>
              </a:defRPr>
            </a:lvl5pPr>
            <a:lvl6pPr marL="2286000" marR="0" indent="0" algn="l" rtl="0">
              <a:defRPr sz="1800" b="0" i="0" u="none" strike="noStrike" cap="none" baseline="0">
                <a:solidFill>
                  <a:schemeClr val="dk1"/>
                </a:solidFill>
                <a:latin typeface="Calibri"/>
                <a:ea typeface="Calibri"/>
                <a:cs typeface="Calibri"/>
                <a:sym typeface="Calibri"/>
              </a:defRPr>
            </a:lvl6pPr>
            <a:lvl7pPr marL="2743200" marR="0" indent="0" algn="l" rtl="0">
              <a:defRPr sz="1800" b="0" i="0" u="none" strike="noStrike" cap="none" baseline="0">
                <a:solidFill>
                  <a:schemeClr val="dk1"/>
                </a:solidFill>
                <a:latin typeface="Calibri"/>
                <a:ea typeface="Calibri"/>
                <a:cs typeface="Calibri"/>
                <a:sym typeface="Calibri"/>
              </a:defRPr>
            </a:lvl7pPr>
            <a:lvl8pPr marL="3200400" marR="0" indent="0" algn="l" rtl="0">
              <a:defRPr sz="1800" b="0" i="0" u="none" strike="noStrike" cap="none" baseline="0">
                <a:solidFill>
                  <a:schemeClr val="dk1"/>
                </a:solidFill>
                <a:latin typeface="Calibri"/>
                <a:ea typeface="Calibri"/>
                <a:cs typeface="Calibri"/>
                <a:sym typeface="Calibri"/>
              </a:defRPr>
            </a:lvl8pPr>
            <a:lvl9pPr marL="3657600" marR="0" indent="0" algn="l" rtl="0">
              <a:defRPr sz="1800" b="0" i="0" u="none" strike="noStrike" cap="none" baseline="0">
                <a:solidFill>
                  <a:schemeClr val="dk1"/>
                </a:solidFill>
                <a:latin typeface="Calibri"/>
                <a:ea typeface="Calibri"/>
                <a:cs typeface="Calibri"/>
                <a:sym typeface="Calibri"/>
              </a:defRPr>
            </a:lvl9pPr>
          </a:lstStyle>
          <a:p>
            <a:endParaRPr/>
          </a:p>
        </p:txBody>
      </p:sp>
    </p:spTree>
  </p:cSld>
  <p:clrMap bg1="lt1" tx1="dk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hdr="0" ftr="0" dt="0"/>
  <p:txStyles>
    <p:title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p:titleStyle>
    <p:body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9pPr>
    </p:bodyStyle>
    <p:other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hyperlink" Target="http://www-01.ibm.com/software/data/bigdata/"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hyperlink" Target="http://www.theserverside.com/news/2240178385/Big-data-trends-Big-things-in-store-for-2013"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hyperlink" Target="http://en.wikipedia.org/wiki/Analytics"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hyperlink" Target="http://searchsqlserver.techtarget.com/definition/data-mining" TargetMode="External"/><Relationship Id="rId4" Type="http://schemas.openxmlformats.org/officeDocument/2006/relationships/hyperlink" Target="http://searchbusinessanalytics.techtarget.com/definition/Data-scientist" TargetMode="External"/><Relationship Id="rId5" Type="http://schemas.openxmlformats.org/officeDocument/2006/relationships/hyperlink" Target="http://www-01.ibm.com/software/data/bigdata/" TargetMode="External"/><Relationship Id="rId6" Type="http://schemas.openxmlformats.org/officeDocument/2006/relationships/hyperlink" Target="http://www-01.ibm.com/software/data/infosphere/data-scientist/" TargetMode="External"/><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image" Target="../media/image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image" Target="../media/image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hyperlink" Target="mailto:Steven.J.Kempler@nasa.gov"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Shape 234"/>
          <p:cNvSpPr txBox="1"/>
          <p:nvPr/>
        </p:nvSpPr>
        <p:spPr>
          <a:xfrm>
            <a:off x="890200" y="764425"/>
            <a:ext cx="3657600" cy="457200"/>
          </a:xfrm>
          <a:prstGeom prst="rect">
            <a:avLst/>
          </a:prstGeom>
          <a:noFill/>
        </p:spPr>
        <p:txBody>
          <a:bodyPr lIns="91425" tIns="91425" rIns="91425" bIns="91425" anchor="t" anchorCtr="0">
            <a:noAutofit/>
          </a:bodyPr>
          <a:lstStyle/>
          <a:p>
            <a:endParaRPr/>
          </a:p>
        </p:txBody>
      </p:sp>
      <p:sp>
        <p:nvSpPr>
          <p:cNvPr id="235" name="Shape 235"/>
          <p:cNvSpPr txBox="1"/>
          <p:nvPr/>
        </p:nvSpPr>
        <p:spPr>
          <a:xfrm>
            <a:off x="2786750" y="1074050"/>
            <a:ext cx="3657600" cy="457200"/>
          </a:xfrm>
          <a:prstGeom prst="rect">
            <a:avLst/>
          </a:prstGeom>
          <a:noFill/>
        </p:spPr>
        <p:txBody>
          <a:bodyPr lIns="91425" tIns="91425" rIns="91425" bIns="91425" anchor="t" anchorCtr="0">
            <a:noAutofit/>
          </a:bodyPr>
          <a:lstStyle/>
          <a:p>
            <a:pPr lvl="0" rtl="0">
              <a:buNone/>
            </a:pPr>
            <a:r>
              <a:rPr lang="en"/>
              <a:t>Presentation for Lawrence</a:t>
            </a:r>
          </a:p>
          <a:p>
            <a:endParaRPr lang="en"/>
          </a:p>
          <a:p>
            <a:pPr lvl="0" rtl="0">
              <a:buNone/>
            </a:pPr>
            <a:r>
              <a:rPr lang="en"/>
              <a:t>Chris:  Do you know how to paste Gilberto’s sample presentation format into this Google Presentation?</a:t>
            </a:r>
          </a:p>
          <a:p>
            <a:pPr lvl="0" rtl="0">
              <a:buNone/>
            </a:pPr>
            <a:r>
              <a:rPr lang="en"/>
              <a:t>Steve: See if this works. (GV)</a:t>
            </a:r>
          </a:p>
        </p:txBody>
      </p:sp>
      <p:sp>
        <p:nvSpPr>
          <p:cNvPr id="236" name="Shape 236"/>
          <p:cNvSpPr/>
          <p:nvPr/>
        </p:nvSpPr>
        <p:spPr>
          <a:xfrm>
            <a:off x="-6925" y="7250"/>
            <a:ext cx="9172575" cy="6877050"/>
          </a:xfrm>
          <a:prstGeom prst="rect">
            <a:avLst/>
          </a:prstGeom>
          <a:blipFill>
            <a:blip r:embed="rId3"/>
            <a:stretch>
              <a:fillRect/>
            </a:stretch>
          </a:blipFill>
        </p:spPr>
      </p:sp>
      <p:sp>
        <p:nvSpPr>
          <p:cNvPr id="237" name="Shape 237"/>
          <p:cNvSpPr txBox="1"/>
          <p:nvPr/>
        </p:nvSpPr>
        <p:spPr>
          <a:xfrm>
            <a:off x="283808" y="1258199"/>
            <a:ext cx="8562900" cy="3440999"/>
          </a:xfrm>
          <a:prstGeom prst="rect">
            <a:avLst/>
          </a:prstGeom>
          <a:noFill/>
        </p:spPr>
        <p:txBody>
          <a:bodyPr lIns="91425" tIns="91425" rIns="91425" bIns="91425" anchor="t" anchorCtr="0">
            <a:noAutofit/>
          </a:bodyPr>
          <a:lstStyle/>
          <a:p>
            <a:pPr algn="ctr"/>
            <a:r>
              <a:rPr lang="en-US" sz="2400" b="1" dirty="0" smtClean="0"/>
              <a:t>ESIP Federation</a:t>
            </a:r>
          </a:p>
          <a:p>
            <a:pPr algn="ctr"/>
            <a:r>
              <a:rPr lang="en-US" sz="3600" b="1" dirty="0" smtClean="0"/>
              <a:t>Earth Science Data Analytics (ESDA) </a:t>
            </a:r>
          </a:p>
          <a:p>
            <a:pPr algn="ctr"/>
            <a:r>
              <a:rPr lang="en-US" sz="3600" b="1" dirty="0" smtClean="0"/>
              <a:t>and </a:t>
            </a:r>
            <a:r>
              <a:rPr lang="en-US" sz="3600" b="1" dirty="0"/>
              <a:t>Data </a:t>
            </a:r>
            <a:r>
              <a:rPr lang="en-US" sz="3600" b="1" dirty="0" smtClean="0"/>
              <a:t>Scientists</a:t>
            </a:r>
            <a:endParaRPr lang="en-US" sz="3200" dirty="0" smtClean="0"/>
          </a:p>
          <a:p>
            <a:pPr lvl="4"/>
            <a:r>
              <a:rPr lang="en-US" sz="2800" dirty="0"/>
              <a:t>	</a:t>
            </a:r>
          </a:p>
          <a:p>
            <a:pPr lvl="4"/>
            <a:endParaRPr lang="en" sz="2800" dirty="0"/>
          </a:p>
          <a:p>
            <a:pPr lvl="0" algn="ctr" rtl="0">
              <a:buNone/>
            </a:pPr>
            <a:r>
              <a:rPr lang="en-US" sz="2400" dirty="0" smtClean="0"/>
              <a:t>February 20</a:t>
            </a:r>
            <a:r>
              <a:rPr lang="en" sz="2400" dirty="0" smtClean="0"/>
              <a:t>, 201</a:t>
            </a:r>
            <a:r>
              <a:rPr lang="en-US" sz="2400" dirty="0" smtClean="0"/>
              <a:t>4</a:t>
            </a:r>
          </a:p>
          <a:p>
            <a:pPr lvl="0" algn="ctr" rtl="0">
              <a:buNone/>
            </a:pPr>
            <a:endParaRPr lang="en-US" sz="2400" dirty="0" smtClean="0"/>
          </a:p>
        </p:txBody>
      </p:sp>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Shape 234"/>
          <p:cNvSpPr txBox="1"/>
          <p:nvPr/>
        </p:nvSpPr>
        <p:spPr>
          <a:xfrm>
            <a:off x="890200" y="764425"/>
            <a:ext cx="3657600" cy="457200"/>
          </a:xfrm>
          <a:prstGeom prst="rect">
            <a:avLst/>
          </a:prstGeom>
          <a:noFill/>
        </p:spPr>
        <p:txBody>
          <a:bodyPr lIns="91425" tIns="91425" rIns="91425" bIns="91425" anchor="t" anchorCtr="0">
            <a:noAutofit/>
          </a:bodyPr>
          <a:lstStyle/>
          <a:p>
            <a:endParaRPr/>
          </a:p>
        </p:txBody>
      </p:sp>
      <p:sp>
        <p:nvSpPr>
          <p:cNvPr id="235" name="Shape 235"/>
          <p:cNvSpPr txBox="1"/>
          <p:nvPr/>
        </p:nvSpPr>
        <p:spPr>
          <a:xfrm>
            <a:off x="2786750" y="1074050"/>
            <a:ext cx="3657600" cy="457200"/>
          </a:xfrm>
          <a:prstGeom prst="rect">
            <a:avLst/>
          </a:prstGeom>
          <a:noFill/>
        </p:spPr>
        <p:txBody>
          <a:bodyPr lIns="91425" tIns="91425" rIns="91425" bIns="91425" anchor="t" anchorCtr="0">
            <a:noAutofit/>
          </a:bodyPr>
          <a:lstStyle/>
          <a:p>
            <a:pPr lvl="0" rtl="0">
              <a:buNone/>
            </a:pPr>
            <a:r>
              <a:rPr lang="en"/>
              <a:t>Presentation for Lawrence</a:t>
            </a:r>
          </a:p>
          <a:p>
            <a:endParaRPr lang="en"/>
          </a:p>
          <a:p>
            <a:pPr lvl="0" rtl="0">
              <a:buNone/>
            </a:pPr>
            <a:r>
              <a:rPr lang="en"/>
              <a:t>Chris:  Do you know how to paste Gilberto’s sample presentation format into this Google Presentation?</a:t>
            </a:r>
          </a:p>
          <a:p>
            <a:pPr lvl="0" rtl="0">
              <a:buNone/>
            </a:pPr>
            <a:r>
              <a:rPr lang="en"/>
              <a:t>Steve: See if this works. (GV)</a:t>
            </a:r>
          </a:p>
        </p:txBody>
      </p:sp>
      <p:sp>
        <p:nvSpPr>
          <p:cNvPr id="236" name="Shape 236"/>
          <p:cNvSpPr/>
          <p:nvPr/>
        </p:nvSpPr>
        <p:spPr>
          <a:xfrm>
            <a:off x="-6925" y="7250"/>
            <a:ext cx="9172575" cy="6877050"/>
          </a:xfrm>
          <a:prstGeom prst="rect">
            <a:avLst/>
          </a:prstGeom>
          <a:blipFill>
            <a:blip r:embed="rId3"/>
            <a:stretch>
              <a:fillRect/>
            </a:stretch>
          </a:blipFill>
        </p:spPr>
      </p:sp>
      <p:sp>
        <p:nvSpPr>
          <p:cNvPr id="237" name="Shape 237"/>
          <p:cNvSpPr txBox="1"/>
          <p:nvPr/>
        </p:nvSpPr>
        <p:spPr>
          <a:xfrm>
            <a:off x="246937" y="763970"/>
            <a:ext cx="8532249" cy="5750676"/>
          </a:xfrm>
          <a:prstGeom prst="rect">
            <a:avLst/>
          </a:prstGeom>
          <a:noFill/>
        </p:spPr>
        <p:txBody>
          <a:bodyPr lIns="91425" tIns="91425" rIns="91425" bIns="91425" anchor="t" anchorCtr="0">
            <a:noAutofit/>
          </a:bodyPr>
          <a:lstStyle/>
          <a:p>
            <a:pPr indent="341313">
              <a:spcBef>
                <a:spcPts val="1200"/>
              </a:spcBef>
            </a:pPr>
            <a:r>
              <a:rPr lang="en-US" sz="1600" dirty="0" smtClean="0">
                <a:solidFill>
                  <a:srgbClr val="3366FF"/>
                </a:solidFill>
              </a:rPr>
              <a:t>Introductory Material</a:t>
            </a:r>
          </a:p>
          <a:p>
            <a:pPr marL="342900" indent="-342900">
              <a:spcBef>
                <a:spcPts val="1200"/>
              </a:spcBef>
              <a:buAutoNum type="arabicPeriod"/>
            </a:pPr>
            <a:r>
              <a:rPr lang="en-US" sz="1600" dirty="0" smtClean="0">
                <a:solidFill>
                  <a:srgbClr val="3366FF"/>
                </a:solidFill>
              </a:rPr>
              <a:t>Analytics </a:t>
            </a:r>
            <a:r>
              <a:rPr lang="en-US" sz="1600" dirty="0">
                <a:solidFill>
                  <a:srgbClr val="3366FF"/>
                </a:solidFill>
              </a:rPr>
              <a:t>and Data Scientist...in the Federation (what we can contribute to the field) </a:t>
            </a:r>
            <a:r>
              <a:rPr lang="en-US" sz="1600" dirty="0" smtClean="0"/>
              <a:t> </a:t>
            </a:r>
            <a:r>
              <a:rPr lang="en-US" sz="1500" dirty="0"/>
              <a:t>F</a:t>
            </a:r>
            <a:r>
              <a:rPr lang="en-US" sz="1500" dirty="0" smtClean="0"/>
              <a:t>lush </a:t>
            </a:r>
            <a:r>
              <a:rPr lang="en-US" sz="1500" dirty="0"/>
              <a:t>out what expertise we have in the Federation on Analytics Techniques and Data Science.  This can result in a collection of text summarizing our experience/expertise.  Regarding Data Scientist, what would you like to see a Data Scientist do to help you  in your work.  </a:t>
            </a:r>
            <a:endParaRPr lang="en-US" sz="1600" dirty="0">
              <a:solidFill>
                <a:schemeClr val="tx1"/>
              </a:solidFill>
            </a:endParaRPr>
          </a:p>
          <a:p>
            <a:pPr>
              <a:spcBef>
                <a:spcPts val="1200"/>
              </a:spcBef>
            </a:pPr>
            <a:r>
              <a:rPr lang="en-US" sz="1600" dirty="0" smtClean="0">
                <a:solidFill>
                  <a:srgbClr val="3366FF"/>
                </a:solidFill>
              </a:rPr>
              <a:t>2</a:t>
            </a:r>
            <a:r>
              <a:rPr lang="en-US" sz="1600" dirty="0">
                <a:solidFill>
                  <a:srgbClr val="3366FF"/>
                </a:solidFill>
              </a:rPr>
              <a:t>.  Collaboration with the </a:t>
            </a:r>
            <a:r>
              <a:rPr lang="en-US" sz="1600" b="1" dirty="0">
                <a:solidFill>
                  <a:srgbClr val="3366FF"/>
                </a:solidFill>
              </a:rPr>
              <a:t>RDA Big Data Analytics Interest Group</a:t>
            </a:r>
            <a:r>
              <a:rPr lang="en-US" sz="1600" dirty="0">
                <a:solidFill>
                  <a:srgbClr val="3366FF"/>
                </a:solidFill>
              </a:rPr>
              <a:t> (Infrastructure Working Group) - Rahul will </a:t>
            </a:r>
            <a:r>
              <a:rPr lang="en-US" sz="1600" dirty="0" smtClean="0">
                <a:solidFill>
                  <a:srgbClr val="3366FF"/>
                </a:solidFill>
              </a:rPr>
              <a:t>proivide </a:t>
            </a:r>
            <a:r>
              <a:rPr lang="en-US" sz="1600" dirty="0">
                <a:solidFill>
                  <a:srgbClr val="3366FF"/>
                </a:solidFill>
              </a:rPr>
              <a:t>us a </a:t>
            </a:r>
            <a:r>
              <a:rPr lang="en-US" sz="1600" dirty="0" smtClean="0">
                <a:solidFill>
                  <a:srgbClr val="3366FF"/>
                </a:solidFill>
              </a:rPr>
              <a:t>briefing</a:t>
            </a:r>
            <a:endParaRPr lang="en-US" sz="1600" dirty="0">
              <a:solidFill>
                <a:srgbClr val="3366FF"/>
              </a:solidFill>
            </a:endParaRPr>
          </a:p>
          <a:p>
            <a:pPr>
              <a:spcBef>
                <a:spcPts val="1200"/>
              </a:spcBef>
            </a:pPr>
            <a:r>
              <a:rPr lang="en-US" sz="1600" dirty="0" smtClean="0">
                <a:solidFill>
                  <a:srgbClr val="3366FF"/>
                </a:solidFill>
              </a:rPr>
              <a:t>3</a:t>
            </a:r>
            <a:r>
              <a:rPr lang="en-US" sz="1600" dirty="0">
                <a:solidFill>
                  <a:srgbClr val="3366FF"/>
                </a:solidFill>
              </a:rPr>
              <a:t>.  </a:t>
            </a:r>
            <a:r>
              <a:rPr lang="en-US" sz="1600" b="1" dirty="0">
                <a:solidFill>
                  <a:srgbClr val="3366FF"/>
                </a:solidFill>
              </a:rPr>
              <a:t>NIST Big Data Program</a:t>
            </a:r>
            <a:r>
              <a:rPr lang="en-US" sz="1600" dirty="0">
                <a:solidFill>
                  <a:srgbClr val="3366FF"/>
                </a:solidFill>
              </a:rPr>
              <a:t> - Wo Chang will provide us a </a:t>
            </a:r>
            <a:r>
              <a:rPr lang="en-US" sz="1600" dirty="0" smtClean="0">
                <a:solidFill>
                  <a:srgbClr val="3366FF"/>
                </a:solidFill>
              </a:rPr>
              <a:t>briefing</a:t>
            </a:r>
            <a:endParaRPr lang="en-US" sz="1600" dirty="0">
              <a:solidFill>
                <a:srgbClr val="3366FF"/>
              </a:solidFill>
            </a:endParaRPr>
          </a:p>
          <a:p>
            <a:pPr>
              <a:spcBef>
                <a:spcPts val="1200"/>
              </a:spcBef>
            </a:pPr>
            <a:r>
              <a:rPr lang="en-US" sz="1500" dirty="0"/>
              <a:t>RDA and NIST Big Data initiatives have jointly focused their interests on the Big Data Analytics Interest Group, and in particular, the Infrastructure Working Group ‘to establish best practices implementation guidelines for how to deploy and manage big data applications using NIST Big Data Reference Architecture (NBD-RA) and other big data architectures along with best technologies available today to meet the ever challenging big data application </a:t>
            </a:r>
            <a:r>
              <a:rPr lang="en-US" sz="1500" dirty="0" smtClean="0"/>
              <a:t>demands’</a:t>
            </a:r>
            <a:endParaRPr lang="en-US" sz="1500" dirty="0"/>
          </a:p>
          <a:p>
            <a:pPr>
              <a:spcBef>
                <a:spcPts val="1200"/>
              </a:spcBef>
            </a:pPr>
            <a:r>
              <a:rPr lang="en-US" sz="1600" dirty="0" smtClean="0"/>
              <a:t>As </a:t>
            </a:r>
            <a:r>
              <a:rPr lang="en-US" sz="1600" dirty="0"/>
              <a:t>a group, is this something we should collaborate with?   </a:t>
            </a:r>
            <a:r>
              <a:rPr lang="en-US" sz="1600" dirty="0" smtClean="0"/>
              <a:t>How can </a:t>
            </a:r>
            <a:r>
              <a:rPr lang="en-US" sz="1600" dirty="0"/>
              <a:t>we </a:t>
            </a:r>
            <a:r>
              <a:rPr lang="en-US" sz="1600" dirty="0" smtClean="0"/>
              <a:t>contribute?</a:t>
            </a:r>
            <a:r>
              <a:rPr lang="en-US" sz="1600" dirty="0"/>
              <a:t>  </a:t>
            </a:r>
            <a:endParaRPr lang="en-US" sz="1600" dirty="0" smtClean="0"/>
          </a:p>
          <a:p>
            <a:pPr>
              <a:spcBef>
                <a:spcPts val="1200"/>
              </a:spcBef>
            </a:pPr>
            <a:r>
              <a:rPr lang="en-US" sz="1600" dirty="0" smtClean="0">
                <a:solidFill>
                  <a:srgbClr val="3366FF"/>
                </a:solidFill>
              </a:rPr>
              <a:t>4</a:t>
            </a:r>
            <a:r>
              <a:rPr lang="en-US" sz="1600" dirty="0">
                <a:solidFill>
                  <a:srgbClr val="3366FF"/>
                </a:solidFill>
              </a:rPr>
              <a:t>.  Data Scientist as a data </a:t>
            </a:r>
            <a:r>
              <a:rPr lang="en-US" sz="1600" dirty="0" smtClean="0">
                <a:solidFill>
                  <a:srgbClr val="3366FF"/>
                </a:solidFill>
              </a:rPr>
              <a:t>user</a:t>
            </a:r>
            <a:endParaRPr lang="en-US" sz="1600" dirty="0">
              <a:solidFill>
                <a:srgbClr val="3366FF"/>
              </a:solidFill>
            </a:endParaRPr>
          </a:p>
          <a:p>
            <a:pPr>
              <a:spcBef>
                <a:spcPts val="1200"/>
              </a:spcBef>
            </a:pPr>
            <a:r>
              <a:rPr lang="en-US" sz="1500" dirty="0" smtClean="0"/>
              <a:t>Data </a:t>
            </a:r>
            <a:r>
              <a:rPr lang="en-US" sz="1500" dirty="0"/>
              <a:t>Scientists are, obviously, data users.  Data scientists:  What are your Earth science data needs in regards to accessing and using Earth science data?  Looking for people with experience</a:t>
            </a:r>
          </a:p>
        </p:txBody>
      </p:sp>
      <p:sp>
        <p:nvSpPr>
          <p:cNvPr id="2" name="Rectangle 1"/>
          <p:cNvSpPr/>
          <p:nvPr/>
        </p:nvSpPr>
        <p:spPr>
          <a:xfrm>
            <a:off x="3673139" y="7250"/>
            <a:ext cx="1689485" cy="584776"/>
          </a:xfrm>
          <a:prstGeom prst="rect">
            <a:avLst/>
          </a:prstGeom>
        </p:spPr>
        <p:txBody>
          <a:bodyPr wrap="none">
            <a:spAutoFit/>
          </a:bodyPr>
          <a:lstStyle/>
          <a:p>
            <a:r>
              <a:rPr lang="en-US" sz="3200" b="1" dirty="0" smtClean="0"/>
              <a:t>Agenda</a:t>
            </a:r>
            <a:endParaRPr lang="en-US" sz="3200" b="1" dirty="0"/>
          </a:p>
        </p:txBody>
      </p:sp>
    </p:spTree>
    <p:extLst>
      <p:ext uri="{BB962C8B-B14F-4D97-AF65-F5344CB8AC3E}">
        <p14:creationId xmlns:p14="http://schemas.microsoft.com/office/powerpoint/2010/main" val="582064701"/>
      </p:ext>
    </p:extLst>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821"/>
          <p:cNvSpPr/>
          <p:nvPr/>
        </p:nvSpPr>
        <p:spPr>
          <a:xfrm>
            <a:off x="29262" y="-19050"/>
            <a:ext cx="9172575" cy="6877050"/>
          </a:xfrm>
          <a:prstGeom prst="rect">
            <a:avLst/>
          </a:prstGeom>
          <a:blipFill>
            <a:blip r:embed="rId2"/>
            <a:stretch>
              <a:fillRect/>
            </a:stretch>
          </a:blipFill>
        </p:spPr>
      </p:sp>
      <p:sp>
        <p:nvSpPr>
          <p:cNvPr id="2" name="Title 1"/>
          <p:cNvSpPr>
            <a:spLocks noGrp="1"/>
          </p:cNvSpPr>
          <p:nvPr>
            <p:ph type="title"/>
          </p:nvPr>
        </p:nvSpPr>
        <p:spPr>
          <a:xfrm>
            <a:off x="972237" y="-38101"/>
            <a:ext cx="6977963" cy="749301"/>
          </a:xfrm>
        </p:spPr>
        <p:txBody>
          <a:bodyPr/>
          <a:lstStyle/>
          <a:p>
            <a:pPr algn="ctr"/>
            <a:r>
              <a:rPr lang="en-US" sz="3200" dirty="0" smtClean="0"/>
              <a:t>Relevant Links</a:t>
            </a:r>
            <a:endParaRPr lang="en-US" sz="3200" dirty="0"/>
          </a:p>
        </p:txBody>
      </p:sp>
      <p:sp>
        <p:nvSpPr>
          <p:cNvPr id="3" name="Text Placeholder 2"/>
          <p:cNvSpPr>
            <a:spLocks noGrp="1"/>
          </p:cNvSpPr>
          <p:nvPr>
            <p:ph type="body" idx="1"/>
          </p:nvPr>
        </p:nvSpPr>
        <p:spPr>
          <a:xfrm>
            <a:off x="369887" y="1449388"/>
            <a:ext cx="8229600" cy="4019550"/>
          </a:xfrm>
        </p:spPr>
        <p:txBody>
          <a:bodyPr/>
          <a:lstStyle/>
          <a:p>
            <a:pPr marL="0" indent="0">
              <a:buNone/>
            </a:pPr>
            <a:r>
              <a:rPr lang="en-US" sz="1800" i="1" dirty="0" smtClean="0"/>
              <a:t>Education for Data Scientists</a:t>
            </a:r>
          </a:p>
          <a:p>
            <a:pPr marL="0" indent="0">
              <a:buNone/>
            </a:pPr>
            <a:r>
              <a:rPr lang="en-US" sz="1800" dirty="0" smtClean="0"/>
              <a:t>	http</a:t>
            </a:r>
            <a:r>
              <a:rPr lang="en-US" sz="1800" dirty="0"/>
              <a:t>://www.mastersindatascience.org </a:t>
            </a:r>
            <a:endParaRPr lang="en-US" sz="1800" dirty="0" smtClean="0"/>
          </a:p>
          <a:p>
            <a:pPr marL="0" indent="0">
              <a:buNone/>
            </a:pPr>
            <a:endParaRPr lang="en-US" sz="1800" dirty="0" smtClean="0"/>
          </a:p>
          <a:p>
            <a:pPr marL="0" indent="0">
              <a:buNone/>
            </a:pPr>
            <a:r>
              <a:rPr lang="en-US" sz="1800" i="1" dirty="0" smtClean="0"/>
              <a:t>RDA </a:t>
            </a:r>
            <a:r>
              <a:rPr lang="en-US" sz="1800" i="1" dirty="0"/>
              <a:t>Big Data Analytics Interest Group </a:t>
            </a:r>
            <a:r>
              <a:rPr lang="en-US" sz="1800" i="1" dirty="0" smtClean="0"/>
              <a:t>Charter</a:t>
            </a:r>
          </a:p>
          <a:p>
            <a:pPr marL="912813" indent="-912813">
              <a:buNone/>
            </a:pPr>
            <a:r>
              <a:rPr lang="en-US" sz="1800" dirty="0" smtClean="0"/>
              <a:t>	https</a:t>
            </a:r>
            <a:r>
              <a:rPr lang="en-US" sz="1800" dirty="0"/>
              <a:t>://rd-alliance.org/groups/big-data-analytics-ig/wiki/big-data-analytics-interest-group-</a:t>
            </a:r>
            <a:r>
              <a:rPr lang="en-US" sz="1800" dirty="0" err="1"/>
              <a:t>charter.html</a:t>
            </a:r>
            <a:r>
              <a:rPr lang="en-US" sz="1800" dirty="0" smtClean="0"/>
              <a:t> </a:t>
            </a:r>
            <a:endParaRPr lang="en-US" sz="1800" dirty="0"/>
          </a:p>
          <a:p>
            <a:pPr marL="912813" indent="-912813">
              <a:buNone/>
            </a:pPr>
            <a:r>
              <a:rPr lang="en-US" sz="1800" i="1" dirty="0" smtClean="0"/>
              <a:t>NIST </a:t>
            </a:r>
            <a:r>
              <a:rPr lang="en-US" sz="1800" i="1" dirty="0"/>
              <a:t>Big Data Program</a:t>
            </a:r>
          </a:p>
          <a:p>
            <a:pPr marL="0" indent="0">
              <a:buNone/>
            </a:pPr>
            <a:r>
              <a:rPr lang="en-US" sz="1800" dirty="0" smtClean="0"/>
              <a:t>	http</a:t>
            </a:r>
            <a:r>
              <a:rPr lang="en-US" sz="1800" dirty="0"/>
              <a:t>://bigdatawg.nist.gov/home.php</a:t>
            </a:r>
            <a:endParaRPr lang="en-US" sz="1800" dirty="0" smtClean="0"/>
          </a:p>
        </p:txBody>
      </p:sp>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821"/>
          <p:cNvSpPr/>
          <p:nvPr/>
        </p:nvSpPr>
        <p:spPr>
          <a:xfrm>
            <a:off x="29262" y="-19050"/>
            <a:ext cx="9172575" cy="6877050"/>
          </a:xfrm>
          <a:prstGeom prst="rect">
            <a:avLst/>
          </a:prstGeom>
          <a:blipFill>
            <a:blip r:embed="rId2"/>
            <a:stretch>
              <a:fillRect/>
            </a:stretch>
          </a:blipFill>
        </p:spPr>
      </p:sp>
      <p:sp>
        <p:nvSpPr>
          <p:cNvPr id="2" name="Title 1"/>
          <p:cNvSpPr>
            <a:spLocks noGrp="1"/>
          </p:cNvSpPr>
          <p:nvPr>
            <p:ph type="title"/>
          </p:nvPr>
        </p:nvSpPr>
        <p:spPr>
          <a:xfrm>
            <a:off x="1066800" y="-19051"/>
            <a:ext cx="7404100" cy="738187"/>
          </a:xfrm>
        </p:spPr>
        <p:txBody>
          <a:bodyPr/>
          <a:lstStyle/>
          <a:p>
            <a:pPr algn="ctr"/>
            <a:r>
              <a:rPr lang="en-US" dirty="0" smtClean="0"/>
              <a:t>ESDA Interest Group Concept</a:t>
            </a:r>
            <a:endParaRPr lang="en-US" dirty="0"/>
          </a:p>
        </p:txBody>
      </p:sp>
      <p:sp>
        <p:nvSpPr>
          <p:cNvPr id="3" name="Text Placeholder 2"/>
          <p:cNvSpPr>
            <a:spLocks noGrp="1"/>
          </p:cNvSpPr>
          <p:nvPr>
            <p:ph type="body" idx="1"/>
          </p:nvPr>
        </p:nvSpPr>
        <p:spPr>
          <a:xfrm>
            <a:off x="622300" y="1181100"/>
            <a:ext cx="8229600" cy="4967574"/>
          </a:xfrm>
        </p:spPr>
        <p:txBody>
          <a:bodyPr/>
          <a:lstStyle/>
          <a:p>
            <a:pPr marL="0" indent="0">
              <a:buNone/>
            </a:pPr>
            <a:r>
              <a:rPr lang="en-US" sz="2000" dirty="0" smtClean="0"/>
              <a:t>Federation </a:t>
            </a:r>
            <a:r>
              <a:rPr lang="en-US" sz="2000" dirty="0"/>
              <a:t>Partners are forward thinking, by nature, and are industry leaders positioned to apply smart innovative ideas to conceptualizing, developing (implementing?) </a:t>
            </a:r>
            <a:r>
              <a:rPr lang="en-US" sz="2000" dirty="0" smtClean="0"/>
              <a:t>analytics </a:t>
            </a:r>
            <a:r>
              <a:rPr lang="en-US" sz="2000" dirty="0"/>
              <a:t>tools and techniques that facilitate the use of large heterogeneous data sets, unique to serving large heterogeneous datasets</a:t>
            </a:r>
            <a:r>
              <a:rPr lang="en-US" sz="2000" dirty="0" smtClean="0"/>
              <a:t>.</a:t>
            </a:r>
            <a:r>
              <a:rPr lang="en-US" sz="2000" dirty="0"/>
              <a:t>  </a:t>
            </a:r>
            <a:endParaRPr lang="en-US" sz="2000" dirty="0" smtClean="0"/>
          </a:p>
          <a:p>
            <a:pPr marL="0" indent="0">
              <a:buNone/>
            </a:pPr>
            <a:endParaRPr lang="en-US" sz="2000" dirty="0"/>
          </a:p>
          <a:p>
            <a:pPr marL="0" indent="0">
              <a:buNone/>
            </a:pPr>
            <a:r>
              <a:rPr lang="en-US" sz="2000" b="1" dirty="0" smtClean="0"/>
              <a:t>It </a:t>
            </a:r>
            <a:r>
              <a:rPr lang="en-US" sz="2000" b="1" dirty="0"/>
              <a:t>truly appears that analytics, and data scientists to usher in analytics, is the logical next step in our quest up the pyramid to 'knowledge'. </a:t>
            </a:r>
            <a:endParaRPr lang="en-US" sz="2000" b="1" dirty="0" smtClean="0"/>
          </a:p>
          <a:p>
            <a:pPr marL="0" indent="0">
              <a:buNone/>
            </a:pPr>
            <a:endParaRPr lang="en-US" sz="2000" dirty="0"/>
          </a:p>
          <a:p>
            <a:pPr marL="0" indent="0">
              <a:buNone/>
            </a:pPr>
            <a:r>
              <a:rPr lang="en-US" sz="2000" dirty="0" smtClean="0"/>
              <a:t>We are not necessarily interested in repurposing </a:t>
            </a:r>
            <a:r>
              <a:rPr lang="en-US" sz="2000" dirty="0"/>
              <a:t>existing tools and </a:t>
            </a:r>
            <a:r>
              <a:rPr lang="en-US" sz="2000" dirty="0" smtClean="0"/>
              <a:t>techniques, but understanding innovative tools and techniques that can be uniquely applied to large heterogeneous datasets.</a:t>
            </a:r>
            <a:endParaRPr lang="en-US" sz="2000" dirty="0"/>
          </a:p>
        </p:txBody>
      </p:sp>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821"/>
          <p:cNvSpPr/>
          <p:nvPr/>
        </p:nvSpPr>
        <p:spPr>
          <a:xfrm>
            <a:off x="29262" y="-19050"/>
            <a:ext cx="9172575" cy="6877050"/>
          </a:xfrm>
          <a:prstGeom prst="rect">
            <a:avLst/>
          </a:prstGeom>
          <a:blipFill>
            <a:blip r:embed="rId2"/>
            <a:stretch>
              <a:fillRect/>
            </a:stretch>
          </a:blipFill>
        </p:spPr>
      </p:sp>
      <p:sp>
        <p:nvSpPr>
          <p:cNvPr id="2" name="Title 1"/>
          <p:cNvSpPr>
            <a:spLocks noGrp="1"/>
          </p:cNvSpPr>
          <p:nvPr>
            <p:ph type="title"/>
          </p:nvPr>
        </p:nvSpPr>
        <p:spPr>
          <a:xfrm>
            <a:off x="1409701" y="38100"/>
            <a:ext cx="7480300" cy="655637"/>
          </a:xfrm>
        </p:spPr>
        <p:txBody>
          <a:bodyPr/>
          <a:lstStyle/>
          <a:p>
            <a:r>
              <a:rPr lang="en-US" dirty="0" smtClean="0"/>
              <a:t>The Ultimate Long Term Goal</a:t>
            </a:r>
            <a:endParaRPr lang="en-US" dirty="0"/>
          </a:p>
        </p:txBody>
      </p:sp>
      <p:pic>
        <p:nvPicPr>
          <p:cNvPr id="6" name="Picture 5"/>
          <p:cNvPicPr/>
          <p:nvPr/>
        </p:nvPicPr>
        <p:blipFill>
          <a:blip r:embed="rId3">
            <a:extLst>
              <a:ext uri="{28A0092B-C50C-407E-A947-70E740481C1C}">
                <a14:useLocalDpi xmlns:a14="http://schemas.microsoft.com/office/drawing/2010/main" val="0"/>
              </a:ext>
            </a:extLst>
          </a:blip>
          <a:srcRect/>
          <a:stretch>
            <a:fillRect/>
          </a:stretch>
        </p:blipFill>
        <p:spPr bwMode="auto">
          <a:xfrm>
            <a:off x="1028700" y="825500"/>
            <a:ext cx="7061200" cy="570833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821"/>
          <p:cNvSpPr/>
          <p:nvPr/>
        </p:nvSpPr>
        <p:spPr>
          <a:xfrm>
            <a:off x="29262" y="-19050"/>
            <a:ext cx="9172575" cy="6877050"/>
          </a:xfrm>
          <a:prstGeom prst="rect">
            <a:avLst/>
          </a:prstGeom>
          <a:blipFill>
            <a:blip r:embed="rId2"/>
            <a:stretch>
              <a:fillRect/>
            </a:stretch>
          </a:blipFill>
        </p:spPr>
      </p:sp>
      <p:sp>
        <p:nvSpPr>
          <p:cNvPr id="3" name="Rectangle 2"/>
          <p:cNvSpPr/>
          <p:nvPr/>
        </p:nvSpPr>
        <p:spPr>
          <a:xfrm>
            <a:off x="2311400" y="1574681"/>
            <a:ext cx="4572000" cy="3477875"/>
          </a:xfrm>
          <a:prstGeom prst="rect">
            <a:avLst/>
          </a:prstGeom>
        </p:spPr>
        <p:txBody>
          <a:bodyPr>
            <a:spAutoFit/>
          </a:bodyPr>
          <a:lstStyle/>
          <a:p>
            <a:r>
              <a:rPr lang="en-US" sz="2000" dirty="0"/>
              <a:t>On the continuum of ever evolving data management systems, we need to understand and develop ways that allow for data relationships to be examined, and information to be manipulated, such that knowledge can be enhanced, to facilitate science.  </a:t>
            </a:r>
            <a:endParaRPr lang="en-US" sz="2000" dirty="0" smtClean="0"/>
          </a:p>
          <a:p>
            <a:endParaRPr lang="en-US" sz="2000" dirty="0"/>
          </a:p>
          <a:p>
            <a:r>
              <a:rPr lang="en-US" sz="2000" dirty="0" smtClean="0"/>
              <a:t>In </a:t>
            </a:r>
            <a:r>
              <a:rPr lang="en-US" sz="2000" dirty="0"/>
              <a:t>short, we have a lot of data that we really have not provided opportunity for users to holistically ‘mine’. </a:t>
            </a:r>
          </a:p>
        </p:txBody>
      </p:sp>
      <p:sp>
        <p:nvSpPr>
          <p:cNvPr id="7" name="Title 1"/>
          <p:cNvSpPr>
            <a:spLocks noGrp="1"/>
          </p:cNvSpPr>
          <p:nvPr>
            <p:ph type="title"/>
          </p:nvPr>
        </p:nvSpPr>
        <p:spPr>
          <a:xfrm>
            <a:off x="2832101" y="0"/>
            <a:ext cx="3263900" cy="654050"/>
          </a:xfrm>
        </p:spPr>
        <p:txBody>
          <a:bodyPr/>
          <a:lstStyle/>
          <a:p>
            <a:pPr indent="0"/>
            <a:r>
              <a:rPr lang="en-US" dirty="0" smtClean="0"/>
              <a:t>Starting Point</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hape 821"/>
          <p:cNvSpPr/>
          <p:nvPr/>
        </p:nvSpPr>
        <p:spPr>
          <a:xfrm>
            <a:off x="29262" y="-19050"/>
            <a:ext cx="9172575" cy="6877050"/>
          </a:xfrm>
          <a:prstGeom prst="rect">
            <a:avLst/>
          </a:prstGeom>
          <a:blipFill>
            <a:blip r:embed="rId2"/>
            <a:stretch>
              <a:fillRect/>
            </a:stretch>
          </a:blipFill>
        </p:spPr>
      </p:sp>
      <p:sp>
        <p:nvSpPr>
          <p:cNvPr id="2" name="Title 1"/>
          <p:cNvSpPr>
            <a:spLocks noGrp="1"/>
          </p:cNvSpPr>
          <p:nvPr>
            <p:ph type="title"/>
          </p:nvPr>
        </p:nvSpPr>
        <p:spPr>
          <a:xfrm>
            <a:off x="1560466" y="134937"/>
            <a:ext cx="7126334" cy="525463"/>
          </a:xfrm>
        </p:spPr>
        <p:txBody>
          <a:bodyPr/>
          <a:lstStyle/>
          <a:p>
            <a:pPr indent="0"/>
            <a:r>
              <a:rPr lang="en-US" dirty="0"/>
              <a:t>Gartner’s big data definition – </a:t>
            </a:r>
          </a:p>
        </p:txBody>
      </p:sp>
      <p:sp>
        <p:nvSpPr>
          <p:cNvPr id="7" name="Content Placeholder 4"/>
          <p:cNvSpPr txBox="1">
            <a:spLocks/>
          </p:cNvSpPr>
          <p:nvPr/>
        </p:nvSpPr>
        <p:spPr>
          <a:xfrm>
            <a:off x="457200" y="1223421"/>
            <a:ext cx="8229600" cy="2675480"/>
          </a:xfrm>
          <a:prstGeom prst="rect">
            <a:avLst/>
          </a:prstGeom>
          <a:noFill/>
          <a:ln>
            <a:noFill/>
          </a:ln>
        </p:spPr>
        <p:txBody>
          <a:bodyPr lIns="91425" tIns="91425" rIns="91425" bIns="91425" anchor="t" anchorCtr="0">
            <a:normAutofit/>
          </a:bodyPr>
          <a:lstStyle>
            <a:defPPr marR="0" algn="l" rtl="0">
              <a:lnSpc>
                <a:spcPct val="100000"/>
              </a:lnSpc>
              <a:spcBef>
                <a:spcPts val="0"/>
              </a:spcBef>
              <a:spcAft>
                <a:spcPts val="0"/>
              </a:spcAft>
            </a:defPPr>
            <a:lvl1pPr marL="342900" marR="0" indent="-342900" algn="l" rtl="0">
              <a:lnSpc>
                <a:spcPct val="100000"/>
              </a:lnSpc>
              <a:spcBef>
                <a:spcPts val="600"/>
              </a:spcBef>
              <a:spcAft>
                <a:spcPts val="0"/>
              </a:spcAft>
              <a:buClr>
                <a:schemeClr val="dk1"/>
              </a:buClr>
              <a:buSzPct val="166666"/>
              <a:buFont typeface="Arial"/>
              <a:buChar char="•"/>
              <a:defRPr sz="3000" b="0" i="0" u="none" strike="noStrike" cap="none" baseline="0">
                <a:solidFill>
                  <a:schemeClr val="dk1"/>
                </a:solidFill>
                <a:latin typeface="Arial"/>
                <a:ea typeface="Arial"/>
                <a:cs typeface="Arial"/>
                <a:sym typeface="Arial"/>
              </a:defRPr>
            </a:lvl1pPr>
            <a:lvl2pPr marL="742950" marR="0" indent="-285750" algn="l" rtl="0">
              <a:lnSpc>
                <a:spcPct val="100000"/>
              </a:lnSpc>
              <a:spcBef>
                <a:spcPts val="480"/>
              </a:spcBef>
              <a:spcAft>
                <a:spcPts val="0"/>
              </a:spcAft>
              <a:buClr>
                <a:schemeClr val="dk1"/>
              </a:buClr>
              <a:buSzPct val="100000"/>
              <a:buFont typeface="Courier New"/>
              <a:buChar char="o"/>
              <a:defRPr sz="2400" b="0" i="0" u="none" strike="noStrike" cap="none" baseline="0">
                <a:solidFill>
                  <a:schemeClr val="dk1"/>
                </a:solidFill>
                <a:latin typeface="Arial"/>
                <a:ea typeface="Arial"/>
                <a:cs typeface="Arial"/>
                <a:sym typeface="Arial"/>
              </a:defRPr>
            </a:lvl2pPr>
            <a:lvl3pPr marL="1143000" marR="0" indent="-228600" algn="l" rtl="0">
              <a:lnSpc>
                <a:spcPct val="100000"/>
              </a:lnSpc>
              <a:spcBef>
                <a:spcPts val="480"/>
              </a:spcBef>
              <a:spcAft>
                <a:spcPts val="0"/>
              </a:spcAft>
              <a:buClr>
                <a:schemeClr val="dk1"/>
              </a:buClr>
              <a:buSzPct val="100000"/>
              <a:buFont typeface="Wingdings"/>
              <a:buChar char="§"/>
              <a:defRPr sz="2400" b="0" i="0" u="none" strike="noStrike" cap="none" baseline="0">
                <a:solidFill>
                  <a:schemeClr val="dk1"/>
                </a:solidFill>
                <a:latin typeface="Arial"/>
                <a:ea typeface="Arial"/>
                <a:cs typeface="Arial"/>
                <a:sym typeface="Arial"/>
              </a:defRPr>
            </a:lvl3pPr>
            <a:lvl4pPr marL="1600200" marR="0" indent="-228600" algn="l" rtl="0">
              <a:lnSpc>
                <a:spcPct val="100000"/>
              </a:lnSpc>
              <a:spcBef>
                <a:spcPts val="360"/>
              </a:spcBef>
              <a:spcAft>
                <a:spcPts val="0"/>
              </a:spcAft>
              <a:buClr>
                <a:schemeClr val="dk1"/>
              </a:buClr>
              <a:buSzPct val="166666"/>
              <a:buFont typeface="Arial"/>
              <a:buChar char="•"/>
              <a:defRPr sz="1800" b="0" i="0" u="none" strike="noStrike" cap="none" baseline="0">
                <a:solidFill>
                  <a:schemeClr val="dk1"/>
                </a:solidFill>
                <a:latin typeface="Arial"/>
                <a:ea typeface="Arial"/>
                <a:cs typeface="Arial"/>
                <a:sym typeface="Arial"/>
              </a:defRPr>
            </a:lvl4pPr>
            <a:lvl5pPr marL="2057400" marR="0" indent="-228600" algn="l" rtl="0">
              <a:lnSpc>
                <a:spcPct val="100000"/>
              </a:lnSpc>
              <a:spcBef>
                <a:spcPts val="360"/>
              </a:spcBef>
              <a:spcAft>
                <a:spcPts val="0"/>
              </a:spcAft>
              <a:buClr>
                <a:schemeClr val="dk1"/>
              </a:buClr>
              <a:buSzPct val="100000"/>
              <a:buFont typeface="Courier New"/>
              <a:buChar char="o"/>
              <a:defRPr sz="1800" b="0" i="0" u="none" strike="noStrike" cap="none" baseline="0">
                <a:solidFill>
                  <a:schemeClr val="dk1"/>
                </a:solidFill>
                <a:latin typeface="Arial"/>
                <a:ea typeface="Arial"/>
                <a:cs typeface="Arial"/>
                <a:sym typeface="Arial"/>
              </a:defRPr>
            </a:lvl5pPr>
            <a:lvl6pPr marL="2514600" marR="0" indent="-228600" algn="l" rtl="0">
              <a:lnSpc>
                <a:spcPct val="100000"/>
              </a:lnSpc>
              <a:spcBef>
                <a:spcPts val="360"/>
              </a:spcBef>
              <a:spcAft>
                <a:spcPts val="0"/>
              </a:spcAft>
              <a:buClr>
                <a:schemeClr val="dk1"/>
              </a:buClr>
              <a:buSzPct val="100000"/>
              <a:buFont typeface="Wingdings"/>
              <a:buChar char="§"/>
              <a:defRPr sz="1800" b="0" i="0" u="none" strike="noStrike" cap="none" baseline="0">
                <a:solidFill>
                  <a:schemeClr val="dk1"/>
                </a:solidFill>
                <a:latin typeface="Arial"/>
                <a:ea typeface="Arial"/>
                <a:cs typeface="Arial"/>
                <a:sym typeface="Arial"/>
              </a:defRPr>
            </a:lvl6pPr>
            <a:lvl7pPr marL="2971800" marR="0" indent="-228600" algn="l" rtl="0">
              <a:lnSpc>
                <a:spcPct val="100000"/>
              </a:lnSpc>
              <a:spcBef>
                <a:spcPts val="360"/>
              </a:spcBef>
              <a:spcAft>
                <a:spcPts val="0"/>
              </a:spcAft>
              <a:buClr>
                <a:schemeClr val="dk1"/>
              </a:buClr>
              <a:buSzPct val="166666"/>
              <a:buFont typeface="Arial"/>
              <a:buChar char="•"/>
              <a:defRPr sz="1800" b="0" i="0" u="none" strike="noStrike" cap="none" baseline="0">
                <a:solidFill>
                  <a:schemeClr val="dk1"/>
                </a:solidFill>
                <a:latin typeface="Arial"/>
                <a:ea typeface="Arial"/>
                <a:cs typeface="Arial"/>
                <a:sym typeface="Arial"/>
              </a:defRPr>
            </a:lvl7pPr>
            <a:lvl8pPr marL="3429000" marR="0" indent="-228600" algn="l" rtl="0">
              <a:lnSpc>
                <a:spcPct val="100000"/>
              </a:lnSpc>
              <a:spcBef>
                <a:spcPts val="360"/>
              </a:spcBef>
              <a:spcAft>
                <a:spcPts val="0"/>
              </a:spcAft>
              <a:buClr>
                <a:schemeClr val="dk1"/>
              </a:buClr>
              <a:buSzPct val="100000"/>
              <a:buFont typeface="Courier New"/>
              <a:buChar char="o"/>
              <a:defRPr sz="1800" b="0" i="0" u="none" strike="noStrike" cap="none" baseline="0">
                <a:solidFill>
                  <a:schemeClr val="dk1"/>
                </a:solidFill>
                <a:latin typeface="Arial"/>
                <a:ea typeface="Arial"/>
                <a:cs typeface="Arial"/>
                <a:sym typeface="Arial"/>
              </a:defRPr>
            </a:lvl8pPr>
            <a:lvl9pPr marL="3886200" marR="0" indent="-228600" algn="l" rtl="0">
              <a:lnSpc>
                <a:spcPct val="100000"/>
              </a:lnSpc>
              <a:spcBef>
                <a:spcPts val="360"/>
              </a:spcBef>
              <a:spcAft>
                <a:spcPts val="0"/>
              </a:spcAft>
              <a:buClr>
                <a:schemeClr val="dk1"/>
              </a:buClr>
              <a:buSzPct val="100000"/>
              <a:buFont typeface="Wingdings"/>
              <a:buChar char="§"/>
              <a:defRPr sz="1800" b="0" i="0" u="none" strike="noStrike" cap="none" baseline="0">
                <a:solidFill>
                  <a:schemeClr val="dk1"/>
                </a:solidFill>
                <a:latin typeface="Arial"/>
                <a:ea typeface="Arial"/>
                <a:cs typeface="Arial"/>
                <a:sym typeface="Arial"/>
              </a:defRPr>
            </a:lvl9pPr>
          </a:lstStyle>
          <a:p>
            <a:pPr marL="0" indent="0">
              <a:buFont typeface="Arial"/>
              <a:buNone/>
            </a:pPr>
            <a:r>
              <a:rPr lang="en-US" dirty="0" smtClean="0"/>
              <a:t>“Big data” is high-volume, -velocity and -variety information assets that demand cost-effective, innovative forms of information processing for enhanced insight and decision making. </a:t>
            </a:r>
          </a:p>
          <a:p>
            <a:pPr marL="0" indent="0">
              <a:buFont typeface="Arial"/>
              <a:buNone/>
            </a:pPr>
            <a:r>
              <a:rPr lang="en-US" sz="1600" dirty="0" smtClean="0"/>
              <a:t>(source: http://</a:t>
            </a:r>
            <a:r>
              <a:rPr lang="en-US" sz="1600" dirty="0" err="1" smtClean="0"/>
              <a:t>www.gartner.com</a:t>
            </a:r>
            <a:r>
              <a:rPr lang="en-US" sz="1600" dirty="0" smtClean="0"/>
              <a:t>/it-glossary/big-data/)</a:t>
            </a:r>
            <a:endParaRPr lang="en-US" sz="1600" dirty="0"/>
          </a:p>
        </p:txBody>
      </p:sp>
    </p:spTree>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821"/>
          <p:cNvSpPr/>
          <p:nvPr/>
        </p:nvSpPr>
        <p:spPr>
          <a:xfrm>
            <a:off x="29262" y="-19050"/>
            <a:ext cx="9172575" cy="6877050"/>
          </a:xfrm>
          <a:prstGeom prst="rect">
            <a:avLst/>
          </a:prstGeom>
          <a:blipFill>
            <a:blip r:embed="rId2"/>
            <a:stretch>
              <a:fillRect/>
            </a:stretch>
          </a:blipFill>
        </p:spPr>
      </p:sp>
      <p:sp>
        <p:nvSpPr>
          <p:cNvPr id="2" name="Title 1"/>
          <p:cNvSpPr>
            <a:spLocks noGrp="1"/>
          </p:cNvSpPr>
          <p:nvPr>
            <p:ph type="title"/>
          </p:nvPr>
        </p:nvSpPr>
        <p:spPr>
          <a:xfrm>
            <a:off x="3512237" y="165100"/>
            <a:ext cx="2482163" cy="538163"/>
          </a:xfrm>
        </p:spPr>
        <p:txBody>
          <a:bodyPr/>
          <a:lstStyle/>
          <a:p>
            <a:r>
              <a:rPr lang="en-US" dirty="0" smtClean="0"/>
              <a:t>The V’s</a:t>
            </a:r>
            <a:endParaRPr lang="en-US" dirty="0"/>
          </a:p>
        </p:txBody>
      </p:sp>
      <p:sp>
        <p:nvSpPr>
          <p:cNvPr id="6" name="Content Placeholder 2"/>
          <p:cNvSpPr txBox="1">
            <a:spLocks/>
          </p:cNvSpPr>
          <p:nvPr/>
        </p:nvSpPr>
        <p:spPr>
          <a:xfrm>
            <a:off x="224118" y="741623"/>
            <a:ext cx="8695764" cy="5571558"/>
          </a:xfrm>
          <a:prstGeom prst="rect">
            <a:avLst/>
          </a:prstGeom>
          <a:noFill/>
          <a:ln>
            <a:noFill/>
          </a:ln>
        </p:spPr>
        <p:txBody>
          <a:bodyPr lIns="91425" tIns="91425" rIns="91425" bIns="91425" anchor="t" anchorCtr="0">
            <a:noAutofit/>
          </a:bodyPr>
          <a:lstStyle>
            <a:defPPr marR="0" algn="l" rtl="0">
              <a:lnSpc>
                <a:spcPct val="100000"/>
              </a:lnSpc>
              <a:spcBef>
                <a:spcPts val="0"/>
              </a:spcBef>
              <a:spcAft>
                <a:spcPts val="0"/>
              </a:spcAft>
            </a:defPPr>
            <a:lvl1pPr marL="342900" marR="0" indent="-342900" algn="l" rtl="0">
              <a:lnSpc>
                <a:spcPct val="100000"/>
              </a:lnSpc>
              <a:spcBef>
                <a:spcPts val="600"/>
              </a:spcBef>
              <a:spcAft>
                <a:spcPts val="0"/>
              </a:spcAft>
              <a:buClr>
                <a:schemeClr val="dk1"/>
              </a:buClr>
              <a:buSzPct val="166666"/>
              <a:buFont typeface="Arial"/>
              <a:buChar char="•"/>
              <a:defRPr sz="3000" b="0" i="0" u="none" strike="noStrike" cap="none" baseline="0">
                <a:solidFill>
                  <a:schemeClr val="dk1"/>
                </a:solidFill>
                <a:latin typeface="Arial"/>
                <a:ea typeface="Arial"/>
                <a:cs typeface="Arial"/>
                <a:sym typeface="Arial"/>
              </a:defRPr>
            </a:lvl1pPr>
            <a:lvl2pPr marL="742950" marR="0" indent="-285750" algn="l" rtl="0">
              <a:lnSpc>
                <a:spcPct val="100000"/>
              </a:lnSpc>
              <a:spcBef>
                <a:spcPts val="480"/>
              </a:spcBef>
              <a:spcAft>
                <a:spcPts val="0"/>
              </a:spcAft>
              <a:buClr>
                <a:schemeClr val="dk1"/>
              </a:buClr>
              <a:buSzPct val="100000"/>
              <a:buFont typeface="Courier New"/>
              <a:buChar char="o"/>
              <a:defRPr sz="2400" b="0" i="0" u="none" strike="noStrike" cap="none" baseline="0">
                <a:solidFill>
                  <a:schemeClr val="dk1"/>
                </a:solidFill>
                <a:latin typeface="Arial"/>
                <a:ea typeface="Arial"/>
                <a:cs typeface="Arial"/>
                <a:sym typeface="Arial"/>
              </a:defRPr>
            </a:lvl2pPr>
            <a:lvl3pPr marL="1143000" marR="0" indent="-228600" algn="l" rtl="0">
              <a:lnSpc>
                <a:spcPct val="100000"/>
              </a:lnSpc>
              <a:spcBef>
                <a:spcPts val="480"/>
              </a:spcBef>
              <a:spcAft>
                <a:spcPts val="0"/>
              </a:spcAft>
              <a:buClr>
                <a:schemeClr val="dk1"/>
              </a:buClr>
              <a:buSzPct val="100000"/>
              <a:buFont typeface="Wingdings"/>
              <a:buChar char="§"/>
              <a:defRPr sz="2400" b="0" i="0" u="none" strike="noStrike" cap="none" baseline="0">
                <a:solidFill>
                  <a:schemeClr val="dk1"/>
                </a:solidFill>
                <a:latin typeface="Arial"/>
                <a:ea typeface="Arial"/>
                <a:cs typeface="Arial"/>
                <a:sym typeface="Arial"/>
              </a:defRPr>
            </a:lvl3pPr>
            <a:lvl4pPr marL="1600200" marR="0" indent="-228600" algn="l" rtl="0">
              <a:lnSpc>
                <a:spcPct val="100000"/>
              </a:lnSpc>
              <a:spcBef>
                <a:spcPts val="360"/>
              </a:spcBef>
              <a:spcAft>
                <a:spcPts val="0"/>
              </a:spcAft>
              <a:buClr>
                <a:schemeClr val="dk1"/>
              </a:buClr>
              <a:buSzPct val="166666"/>
              <a:buFont typeface="Arial"/>
              <a:buChar char="•"/>
              <a:defRPr sz="1800" b="0" i="0" u="none" strike="noStrike" cap="none" baseline="0">
                <a:solidFill>
                  <a:schemeClr val="dk1"/>
                </a:solidFill>
                <a:latin typeface="Arial"/>
                <a:ea typeface="Arial"/>
                <a:cs typeface="Arial"/>
                <a:sym typeface="Arial"/>
              </a:defRPr>
            </a:lvl4pPr>
            <a:lvl5pPr marL="2057400" marR="0" indent="-228600" algn="l" rtl="0">
              <a:lnSpc>
                <a:spcPct val="100000"/>
              </a:lnSpc>
              <a:spcBef>
                <a:spcPts val="360"/>
              </a:spcBef>
              <a:spcAft>
                <a:spcPts val="0"/>
              </a:spcAft>
              <a:buClr>
                <a:schemeClr val="dk1"/>
              </a:buClr>
              <a:buSzPct val="100000"/>
              <a:buFont typeface="Courier New"/>
              <a:buChar char="o"/>
              <a:defRPr sz="1800" b="0" i="0" u="none" strike="noStrike" cap="none" baseline="0">
                <a:solidFill>
                  <a:schemeClr val="dk1"/>
                </a:solidFill>
                <a:latin typeface="Arial"/>
                <a:ea typeface="Arial"/>
                <a:cs typeface="Arial"/>
                <a:sym typeface="Arial"/>
              </a:defRPr>
            </a:lvl5pPr>
            <a:lvl6pPr marL="2514600" marR="0" indent="-228600" algn="l" rtl="0">
              <a:lnSpc>
                <a:spcPct val="100000"/>
              </a:lnSpc>
              <a:spcBef>
                <a:spcPts val="360"/>
              </a:spcBef>
              <a:spcAft>
                <a:spcPts val="0"/>
              </a:spcAft>
              <a:buClr>
                <a:schemeClr val="dk1"/>
              </a:buClr>
              <a:buSzPct val="100000"/>
              <a:buFont typeface="Wingdings"/>
              <a:buChar char="§"/>
              <a:defRPr sz="1800" b="0" i="0" u="none" strike="noStrike" cap="none" baseline="0">
                <a:solidFill>
                  <a:schemeClr val="dk1"/>
                </a:solidFill>
                <a:latin typeface="Arial"/>
                <a:ea typeface="Arial"/>
                <a:cs typeface="Arial"/>
                <a:sym typeface="Arial"/>
              </a:defRPr>
            </a:lvl6pPr>
            <a:lvl7pPr marL="2971800" marR="0" indent="-228600" algn="l" rtl="0">
              <a:lnSpc>
                <a:spcPct val="100000"/>
              </a:lnSpc>
              <a:spcBef>
                <a:spcPts val="360"/>
              </a:spcBef>
              <a:spcAft>
                <a:spcPts val="0"/>
              </a:spcAft>
              <a:buClr>
                <a:schemeClr val="dk1"/>
              </a:buClr>
              <a:buSzPct val="166666"/>
              <a:buFont typeface="Arial"/>
              <a:buChar char="•"/>
              <a:defRPr sz="1800" b="0" i="0" u="none" strike="noStrike" cap="none" baseline="0">
                <a:solidFill>
                  <a:schemeClr val="dk1"/>
                </a:solidFill>
                <a:latin typeface="Arial"/>
                <a:ea typeface="Arial"/>
                <a:cs typeface="Arial"/>
                <a:sym typeface="Arial"/>
              </a:defRPr>
            </a:lvl7pPr>
            <a:lvl8pPr marL="3429000" marR="0" indent="-228600" algn="l" rtl="0">
              <a:lnSpc>
                <a:spcPct val="100000"/>
              </a:lnSpc>
              <a:spcBef>
                <a:spcPts val="360"/>
              </a:spcBef>
              <a:spcAft>
                <a:spcPts val="0"/>
              </a:spcAft>
              <a:buClr>
                <a:schemeClr val="dk1"/>
              </a:buClr>
              <a:buSzPct val="100000"/>
              <a:buFont typeface="Courier New"/>
              <a:buChar char="o"/>
              <a:defRPr sz="1800" b="0" i="0" u="none" strike="noStrike" cap="none" baseline="0">
                <a:solidFill>
                  <a:schemeClr val="dk1"/>
                </a:solidFill>
                <a:latin typeface="Arial"/>
                <a:ea typeface="Arial"/>
                <a:cs typeface="Arial"/>
                <a:sym typeface="Arial"/>
              </a:defRPr>
            </a:lvl8pPr>
            <a:lvl9pPr marL="3886200" marR="0" indent="-228600" algn="l" rtl="0">
              <a:lnSpc>
                <a:spcPct val="100000"/>
              </a:lnSpc>
              <a:spcBef>
                <a:spcPts val="360"/>
              </a:spcBef>
              <a:spcAft>
                <a:spcPts val="0"/>
              </a:spcAft>
              <a:buClr>
                <a:schemeClr val="dk1"/>
              </a:buClr>
              <a:buSzPct val="100000"/>
              <a:buFont typeface="Wingdings"/>
              <a:buChar char="§"/>
              <a:defRPr sz="1800" b="0" i="0" u="none" strike="noStrike" cap="none" baseline="0">
                <a:solidFill>
                  <a:schemeClr val="dk1"/>
                </a:solidFill>
                <a:latin typeface="Arial"/>
                <a:ea typeface="Arial"/>
                <a:cs typeface="Arial"/>
                <a:sym typeface="Arial"/>
              </a:defRPr>
            </a:lvl9pPr>
          </a:lstStyle>
          <a:p>
            <a:pPr marL="0" indent="0">
              <a:buNone/>
            </a:pPr>
            <a:r>
              <a:rPr lang="en-US" sz="2400" dirty="0" smtClean="0"/>
              <a:t>Consider the “3 V’s”:</a:t>
            </a:r>
          </a:p>
          <a:p>
            <a:pPr>
              <a:buFont typeface="Arial"/>
              <a:buNone/>
            </a:pPr>
            <a:r>
              <a:rPr lang="en-US" sz="2400" b="1" dirty="0" smtClean="0"/>
              <a:t>	</a:t>
            </a:r>
            <a:r>
              <a:rPr lang="en-US" sz="2000" b="1" dirty="0" smtClean="0"/>
              <a:t>Data Management: Controlling Data Volume, Velocity and Variety. </a:t>
            </a:r>
            <a:r>
              <a:rPr lang="en-US" sz="2000" dirty="0" smtClean="0"/>
              <a:t>Current business conditions and mediums are pushing traditional data management principles to their limits, giving rise to novel and more formalized approaches</a:t>
            </a:r>
          </a:p>
          <a:p>
            <a:pPr marL="0" indent="0">
              <a:buNone/>
            </a:pPr>
            <a:endParaRPr lang="en-US" sz="2000" dirty="0" smtClean="0"/>
          </a:p>
          <a:p>
            <a:pPr marL="0" indent="0">
              <a:buNone/>
            </a:pPr>
            <a:r>
              <a:rPr lang="en-US" sz="2400" dirty="0" smtClean="0"/>
              <a:t>Big data spans four dimensions: Volume, Velocity, Variety, Veracity</a:t>
            </a:r>
          </a:p>
          <a:p>
            <a:pPr lvl="1"/>
            <a:r>
              <a:rPr lang="en-US" sz="2000" b="1" dirty="0" smtClean="0"/>
              <a:t>Volume</a:t>
            </a:r>
            <a:r>
              <a:rPr lang="en-US" sz="2000" dirty="0" smtClean="0"/>
              <a:t>: Enterprises are awash with ever-growing data of all types</a:t>
            </a:r>
          </a:p>
          <a:p>
            <a:pPr lvl="1"/>
            <a:r>
              <a:rPr lang="en-US" sz="2000" b="1" dirty="0" smtClean="0"/>
              <a:t>Velocity</a:t>
            </a:r>
            <a:r>
              <a:rPr lang="en-US" sz="2000" dirty="0" smtClean="0"/>
              <a:t>: Big data must be made available and used in a reasonable time period</a:t>
            </a:r>
          </a:p>
          <a:p>
            <a:pPr lvl="1"/>
            <a:r>
              <a:rPr lang="en-US" sz="2000" b="1" dirty="0" smtClean="0"/>
              <a:t>Variety</a:t>
            </a:r>
            <a:r>
              <a:rPr lang="en-US" sz="2000" dirty="0" smtClean="0"/>
              <a:t>: Big data is any type of data - structured and non-structured</a:t>
            </a:r>
          </a:p>
          <a:p>
            <a:pPr lvl="1"/>
            <a:r>
              <a:rPr lang="en-US" sz="2000" b="1" dirty="0" smtClean="0"/>
              <a:t>Veracity</a:t>
            </a:r>
            <a:r>
              <a:rPr lang="en-US" sz="2000" dirty="0" smtClean="0"/>
              <a:t>: Trusting the information to make decisions. </a:t>
            </a:r>
          </a:p>
          <a:p>
            <a:pPr>
              <a:buFont typeface="Arial"/>
              <a:buNone/>
            </a:pPr>
            <a:r>
              <a:rPr lang="en-US" sz="1400" dirty="0" smtClean="0"/>
              <a:t>			(Source: </a:t>
            </a:r>
            <a:r>
              <a:rPr lang="en-US" sz="1400" dirty="0" smtClean="0">
                <a:hlinkClick r:id="rId3"/>
              </a:rPr>
              <a:t>http://www-01.ibm.com/software/data/bigdata/</a:t>
            </a:r>
            <a:r>
              <a:rPr lang="en-US" sz="1400" dirty="0"/>
              <a:t>)</a:t>
            </a:r>
            <a:endParaRPr lang="en-US" sz="1400" dirty="0" smtClean="0"/>
          </a:p>
        </p:txBody>
      </p:sp>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821"/>
          <p:cNvSpPr/>
          <p:nvPr/>
        </p:nvSpPr>
        <p:spPr>
          <a:xfrm>
            <a:off x="0" y="-19050"/>
            <a:ext cx="9172575" cy="6877050"/>
          </a:xfrm>
          <a:prstGeom prst="rect">
            <a:avLst/>
          </a:prstGeom>
          <a:blipFill>
            <a:blip r:embed="rId2"/>
            <a:stretch>
              <a:fillRect/>
            </a:stretch>
          </a:blipFill>
        </p:spPr>
      </p:sp>
      <p:sp>
        <p:nvSpPr>
          <p:cNvPr id="2" name="Title 1"/>
          <p:cNvSpPr>
            <a:spLocks noGrp="1"/>
          </p:cNvSpPr>
          <p:nvPr>
            <p:ph type="title"/>
          </p:nvPr>
        </p:nvSpPr>
        <p:spPr>
          <a:xfrm>
            <a:off x="3238500" y="-31750"/>
            <a:ext cx="2209800" cy="711200"/>
          </a:xfrm>
        </p:spPr>
        <p:txBody>
          <a:bodyPr/>
          <a:lstStyle/>
          <a:p>
            <a:pPr indent="0"/>
            <a:r>
              <a:rPr lang="en-US" dirty="0" smtClean="0"/>
              <a:t>Thus…</a:t>
            </a:r>
            <a:endParaRPr lang="en-US" dirty="0"/>
          </a:p>
        </p:txBody>
      </p:sp>
      <p:sp>
        <p:nvSpPr>
          <p:cNvPr id="6" name="Content Placeholder 2"/>
          <p:cNvSpPr txBox="1">
            <a:spLocks/>
          </p:cNvSpPr>
          <p:nvPr/>
        </p:nvSpPr>
        <p:spPr>
          <a:xfrm>
            <a:off x="160618" y="974061"/>
            <a:ext cx="8695764" cy="5375939"/>
          </a:xfrm>
          <a:prstGeom prst="rect">
            <a:avLst/>
          </a:prstGeom>
          <a:noFill/>
          <a:ln>
            <a:noFill/>
          </a:ln>
        </p:spPr>
        <p:txBody>
          <a:bodyPr lIns="91425" tIns="91425" rIns="91425" bIns="91425" anchor="t" anchorCtr="0">
            <a:noAutofit/>
          </a:bodyPr>
          <a:lstStyle>
            <a:defPPr marR="0" algn="l" rtl="0">
              <a:lnSpc>
                <a:spcPct val="100000"/>
              </a:lnSpc>
              <a:spcBef>
                <a:spcPts val="0"/>
              </a:spcBef>
              <a:spcAft>
                <a:spcPts val="0"/>
              </a:spcAft>
            </a:defPPr>
            <a:lvl1pPr marL="342900" marR="0" indent="-342900" algn="l" rtl="0">
              <a:lnSpc>
                <a:spcPct val="100000"/>
              </a:lnSpc>
              <a:spcBef>
                <a:spcPts val="600"/>
              </a:spcBef>
              <a:spcAft>
                <a:spcPts val="0"/>
              </a:spcAft>
              <a:buClr>
                <a:schemeClr val="dk1"/>
              </a:buClr>
              <a:buSzPct val="166666"/>
              <a:buFont typeface="Arial"/>
              <a:buChar char="•"/>
              <a:defRPr sz="3000" b="0" i="0" u="none" strike="noStrike" cap="none" baseline="0">
                <a:solidFill>
                  <a:schemeClr val="dk1"/>
                </a:solidFill>
                <a:latin typeface="Arial"/>
                <a:ea typeface="Arial"/>
                <a:cs typeface="Arial"/>
                <a:sym typeface="Arial"/>
              </a:defRPr>
            </a:lvl1pPr>
            <a:lvl2pPr marL="742950" marR="0" indent="-285750" algn="l" rtl="0">
              <a:lnSpc>
                <a:spcPct val="100000"/>
              </a:lnSpc>
              <a:spcBef>
                <a:spcPts val="480"/>
              </a:spcBef>
              <a:spcAft>
                <a:spcPts val="0"/>
              </a:spcAft>
              <a:buClr>
                <a:schemeClr val="dk1"/>
              </a:buClr>
              <a:buSzPct val="100000"/>
              <a:buFont typeface="Courier New"/>
              <a:buChar char="o"/>
              <a:defRPr sz="2400" b="0" i="0" u="none" strike="noStrike" cap="none" baseline="0">
                <a:solidFill>
                  <a:schemeClr val="dk1"/>
                </a:solidFill>
                <a:latin typeface="Arial"/>
                <a:ea typeface="Arial"/>
                <a:cs typeface="Arial"/>
                <a:sym typeface="Arial"/>
              </a:defRPr>
            </a:lvl2pPr>
            <a:lvl3pPr marL="1143000" marR="0" indent="-228600" algn="l" rtl="0">
              <a:lnSpc>
                <a:spcPct val="100000"/>
              </a:lnSpc>
              <a:spcBef>
                <a:spcPts val="480"/>
              </a:spcBef>
              <a:spcAft>
                <a:spcPts val="0"/>
              </a:spcAft>
              <a:buClr>
                <a:schemeClr val="dk1"/>
              </a:buClr>
              <a:buSzPct val="100000"/>
              <a:buFont typeface="Wingdings"/>
              <a:buChar char="§"/>
              <a:defRPr sz="2400" b="0" i="0" u="none" strike="noStrike" cap="none" baseline="0">
                <a:solidFill>
                  <a:schemeClr val="dk1"/>
                </a:solidFill>
                <a:latin typeface="Arial"/>
                <a:ea typeface="Arial"/>
                <a:cs typeface="Arial"/>
                <a:sym typeface="Arial"/>
              </a:defRPr>
            </a:lvl3pPr>
            <a:lvl4pPr marL="1600200" marR="0" indent="-228600" algn="l" rtl="0">
              <a:lnSpc>
                <a:spcPct val="100000"/>
              </a:lnSpc>
              <a:spcBef>
                <a:spcPts val="360"/>
              </a:spcBef>
              <a:spcAft>
                <a:spcPts val="0"/>
              </a:spcAft>
              <a:buClr>
                <a:schemeClr val="dk1"/>
              </a:buClr>
              <a:buSzPct val="166666"/>
              <a:buFont typeface="Arial"/>
              <a:buChar char="•"/>
              <a:defRPr sz="1800" b="0" i="0" u="none" strike="noStrike" cap="none" baseline="0">
                <a:solidFill>
                  <a:schemeClr val="dk1"/>
                </a:solidFill>
                <a:latin typeface="Arial"/>
                <a:ea typeface="Arial"/>
                <a:cs typeface="Arial"/>
                <a:sym typeface="Arial"/>
              </a:defRPr>
            </a:lvl4pPr>
            <a:lvl5pPr marL="2057400" marR="0" indent="-228600" algn="l" rtl="0">
              <a:lnSpc>
                <a:spcPct val="100000"/>
              </a:lnSpc>
              <a:spcBef>
                <a:spcPts val="360"/>
              </a:spcBef>
              <a:spcAft>
                <a:spcPts val="0"/>
              </a:spcAft>
              <a:buClr>
                <a:schemeClr val="dk1"/>
              </a:buClr>
              <a:buSzPct val="100000"/>
              <a:buFont typeface="Courier New"/>
              <a:buChar char="o"/>
              <a:defRPr sz="1800" b="0" i="0" u="none" strike="noStrike" cap="none" baseline="0">
                <a:solidFill>
                  <a:schemeClr val="dk1"/>
                </a:solidFill>
                <a:latin typeface="Arial"/>
                <a:ea typeface="Arial"/>
                <a:cs typeface="Arial"/>
                <a:sym typeface="Arial"/>
              </a:defRPr>
            </a:lvl5pPr>
            <a:lvl6pPr marL="2514600" marR="0" indent="-228600" algn="l" rtl="0">
              <a:lnSpc>
                <a:spcPct val="100000"/>
              </a:lnSpc>
              <a:spcBef>
                <a:spcPts val="360"/>
              </a:spcBef>
              <a:spcAft>
                <a:spcPts val="0"/>
              </a:spcAft>
              <a:buClr>
                <a:schemeClr val="dk1"/>
              </a:buClr>
              <a:buSzPct val="100000"/>
              <a:buFont typeface="Wingdings"/>
              <a:buChar char="§"/>
              <a:defRPr sz="1800" b="0" i="0" u="none" strike="noStrike" cap="none" baseline="0">
                <a:solidFill>
                  <a:schemeClr val="dk1"/>
                </a:solidFill>
                <a:latin typeface="Arial"/>
                <a:ea typeface="Arial"/>
                <a:cs typeface="Arial"/>
                <a:sym typeface="Arial"/>
              </a:defRPr>
            </a:lvl6pPr>
            <a:lvl7pPr marL="2971800" marR="0" indent="-228600" algn="l" rtl="0">
              <a:lnSpc>
                <a:spcPct val="100000"/>
              </a:lnSpc>
              <a:spcBef>
                <a:spcPts val="360"/>
              </a:spcBef>
              <a:spcAft>
                <a:spcPts val="0"/>
              </a:spcAft>
              <a:buClr>
                <a:schemeClr val="dk1"/>
              </a:buClr>
              <a:buSzPct val="166666"/>
              <a:buFont typeface="Arial"/>
              <a:buChar char="•"/>
              <a:defRPr sz="1800" b="0" i="0" u="none" strike="noStrike" cap="none" baseline="0">
                <a:solidFill>
                  <a:schemeClr val="dk1"/>
                </a:solidFill>
                <a:latin typeface="Arial"/>
                <a:ea typeface="Arial"/>
                <a:cs typeface="Arial"/>
                <a:sym typeface="Arial"/>
              </a:defRPr>
            </a:lvl7pPr>
            <a:lvl8pPr marL="3429000" marR="0" indent="-228600" algn="l" rtl="0">
              <a:lnSpc>
                <a:spcPct val="100000"/>
              </a:lnSpc>
              <a:spcBef>
                <a:spcPts val="360"/>
              </a:spcBef>
              <a:spcAft>
                <a:spcPts val="0"/>
              </a:spcAft>
              <a:buClr>
                <a:schemeClr val="dk1"/>
              </a:buClr>
              <a:buSzPct val="100000"/>
              <a:buFont typeface="Courier New"/>
              <a:buChar char="o"/>
              <a:defRPr sz="1800" b="0" i="0" u="none" strike="noStrike" cap="none" baseline="0">
                <a:solidFill>
                  <a:schemeClr val="dk1"/>
                </a:solidFill>
                <a:latin typeface="Arial"/>
                <a:ea typeface="Arial"/>
                <a:cs typeface="Arial"/>
                <a:sym typeface="Arial"/>
              </a:defRPr>
            </a:lvl8pPr>
            <a:lvl9pPr marL="3886200" marR="0" indent="-228600" algn="l" rtl="0">
              <a:lnSpc>
                <a:spcPct val="100000"/>
              </a:lnSpc>
              <a:spcBef>
                <a:spcPts val="360"/>
              </a:spcBef>
              <a:spcAft>
                <a:spcPts val="0"/>
              </a:spcAft>
              <a:buClr>
                <a:schemeClr val="dk1"/>
              </a:buClr>
              <a:buSzPct val="100000"/>
              <a:buFont typeface="Wingdings"/>
              <a:buChar char="§"/>
              <a:defRPr sz="1800" b="0" i="0" u="none" strike="noStrike" cap="none" baseline="0">
                <a:solidFill>
                  <a:schemeClr val="dk1"/>
                </a:solidFill>
                <a:latin typeface="Arial"/>
                <a:ea typeface="Arial"/>
                <a:cs typeface="Arial"/>
                <a:sym typeface="Arial"/>
              </a:defRPr>
            </a:lvl9pPr>
          </a:lstStyle>
          <a:p>
            <a:pPr lvl="1">
              <a:buFont typeface="Courier New"/>
              <a:buNone/>
            </a:pPr>
            <a:endParaRPr lang="en-US" sz="1400" dirty="0"/>
          </a:p>
          <a:p>
            <a:pPr marL="457200" lvl="1" indent="0">
              <a:buNone/>
            </a:pPr>
            <a:r>
              <a:rPr lang="en-US" i="1" dirty="0" smtClean="0"/>
              <a:t>Big </a:t>
            </a:r>
            <a:r>
              <a:rPr lang="en-US" i="1" dirty="0"/>
              <a:t>data requires exceptional technologies to efficiently process large quantities of data within tolerable elapsed times </a:t>
            </a:r>
            <a:endParaRPr lang="en-US" i="1" dirty="0" smtClean="0"/>
          </a:p>
          <a:p>
            <a:pPr lvl="1">
              <a:buNone/>
            </a:pPr>
            <a:endParaRPr lang="en-US" i="1" dirty="0"/>
          </a:p>
          <a:p>
            <a:pPr lvl="1">
              <a:buNone/>
            </a:pPr>
            <a:r>
              <a:rPr lang="en-US" i="1" dirty="0" smtClean="0"/>
              <a:t>The </a:t>
            </a:r>
            <a:r>
              <a:rPr lang="en-US" i="1" dirty="0"/>
              <a:t>next frontier is learning how to manage Big Data throughout its entire lifecycle.  </a:t>
            </a:r>
            <a:endParaRPr lang="en-US" sz="2000" i="1" dirty="0"/>
          </a:p>
          <a:p>
            <a:pPr lvl="1">
              <a:buNone/>
            </a:pPr>
            <a:r>
              <a:rPr lang="en-US" sz="1800" i="1" dirty="0" smtClean="0"/>
              <a:t>(</a:t>
            </a:r>
            <a:r>
              <a:rPr lang="en-US" sz="1800" i="1" dirty="0"/>
              <a:t>Source:  </a:t>
            </a:r>
            <a:r>
              <a:rPr lang="en-US" sz="1800" dirty="0"/>
              <a:t>http://</a:t>
            </a:r>
            <a:r>
              <a:rPr lang="en-US" sz="1800" dirty="0" err="1"/>
              <a:t>www.forbes.com</a:t>
            </a:r>
            <a:r>
              <a:rPr lang="en-US" sz="1800" dirty="0"/>
              <a:t>/sites/</a:t>
            </a:r>
            <a:r>
              <a:rPr lang="en-US" sz="1800" dirty="0" err="1"/>
              <a:t>ciocentral</a:t>
            </a:r>
            <a:r>
              <a:rPr lang="en-US" sz="1800" dirty="0"/>
              <a:t>/2012/07/05/best-practices-for-managing-big-data/)</a:t>
            </a:r>
          </a:p>
          <a:p>
            <a:pPr lvl="1">
              <a:buFont typeface="Courier New"/>
              <a:buNone/>
            </a:pPr>
            <a:endParaRPr lang="en-US" sz="1800" dirty="0" smtClean="0"/>
          </a:p>
          <a:p>
            <a:pPr marL="457200" lvl="1" indent="0">
              <a:buNone/>
            </a:pPr>
            <a:r>
              <a:rPr lang="en-US" i="1" dirty="0"/>
              <a:t>Big data is only as good as your analytics</a:t>
            </a:r>
          </a:p>
          <a:p>
            <a:pPr marL="457200" lvl="1" indent="0">
              <a:buNone/>
            </a:pPr>
            <a:r>
              <a:rPr lang="en-US" sz="1800" i="1" u="sng" dirty="0">
                <a:hlinkClick r:id="rId3"/>
              </a:rPr>
              <a:t>(Source</a:t>
            </a:r>
            <a:r>
              <a:rPr lang="en-US" sz="1800" u="sng" dirty="0">
                <a:hlinkClick r:id="rId3"/>
              </a:rPr>
              <a:t>: http://www.theserverside.com/news/2240178385/Big-data-trends-Big-things-in-store-for-2013</a:t>
            </a:r>
            <a:r>
              <a:rPr lang="en-US" sz="1800" u="sng" dirty="0"/>
              <a:t>)</a:t>
            </a:r>
            <a:endParaRPr lang="en-US" sz="1800" dirty="0"/>
          </a:p>
          <a:p>
            <a:pPr lvl="1">
              <a:buFont typeface="Courier New"/>
              <a:buNone/>
            </a:pPr>
            <a:endParaRPr lang="en-US" sz="1800" dirty="0" smtClean="0"/>
          </a:p>
          <a:p>
            <a:pPr lvl="1">
              <a:buFont typeface="Courier New"/>
              <a:buNone/>
            </a:pPr>
            <a:endParaRPr lang="en-US" sz="2000" dirty="0"/>
          </a:p>
        </p:txBody>
      </p:sp>
    </p:spTree>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821"/>
          <p:cNvSpPr/>
          <p:nvPr/>
        </p:nvSpPr>
        <p:spPr>
          <a:xfrm>
            <a:off x="29262" y="-19050"/>
            <a:ext cx="9172575" cy="6877050"/>
          </a:xfrm>
          <a:prstGeom prst="rect">
            <a:avLst/>
          </a:prstGeom>
          <a:blipFill>
            <a:blip r:embed="rId2"/>
            <a:stretch>
              <a:fillRect/>
            </a:stretch>
          </a:blipFill>
        </p:spPr>
      </p:sp>
      <p:sp>
        <p:nvSpPr>
          <p:cNvPr id="2" name="Title 1"/>
          <p:cNvSpPr>
            <a:spLocks noGrp="1"/>
          </p:cNvSpPr>
          <p:nvPr>
            <p:ph type="title"/>
          </p:nvPr>
        </p:nvSpPr>
        <p:spPr>
          <a:xfrm>
            <a:off x="1054100" y="185737"/>
            <a:ext cx="7094805" cy="525463"/>
          </a:xfrm>
        </p:spPr>
        <p:txBody>
          <a:bodyPr/>
          <a:lstStyle/>
          <a:p>
            <a:pPr algn="ctr"/>
            <a:r>
              <a:rPr lang="en-US" dirty="0" smtClean="0"/>
              <a:t>Defining Terms: A Note</a:t>
            </a:r>
            <a:endParaRPr lang="en-US" dirty="0"/>
          </a:p>
        </p:txBody>
      </p:sp>
      <p:sp>
        <p:nvSpPr>
          <p:cNvPr id="6" name="Content Placeholder 2"/>
          <p:cNvSpPr txBox="1">
            <a:spLocks/>
          </p:cNvSpPr>
          <p:nvPr/>
        </p:nvSpPr>
        <p:spPr>
          <a:xfrm>
            <a:off x="412120" y="857627"/>
            <a:ext cx="8229600" cy="4292488"/>
          </a:xfrm>
          <a:prstGeom prst="rect">
            <a:avLst/>
          </a:prstGeom>
        </p:spPr>
        <p:txBody>
          <a:bodyPr>
            <a:noAutofit/>
          </a:bodyPr>
          <a:lst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9pPr>
          </a:lstStyle>
          <a:p>
            <a:pPr marL="342900"/>
            <a:endParaRPr lang="en-US" sz="2000" dirty="0"/>
          </a:p>
          <a:p>
            <a:pPr marL="342900"/>
            <a:r>
              <a:rPr lang="en-US" sz="2800" dirty="0" smtClean="0"/>
              <a:t>January 14:</a:t>
            </a:r>
          </a:p>
          <a:p>
            <a:pPr marL="342900"/>
            <a:endParaRPr lang="en-US" sz="2800" dirty="0" smtClean="0"/>
          </a:p>
          <a:p>
            <a:pPr marL="342900"/>
            <a:r>
              <a:rPr lang="en-US" sz="2800" dirty="0" smtClean="0"/>
              <a:t>At our kickoff session in January, it was noted that ‘large data’ is a relative term and it is something Earth sciences information management has been able to grow with.</a:t>
            </a:r>
          </a:p>
          <a:p>
            <a:pPr marL="342900"/>
            <a:endParaRPr lang="en-US" sz="2800" dirty="0"/>
          </a:p>
          <a:p>
            <a:pPr marL="342900"/>
            <a:r>
              <a:rPr lang="en-US" sz="2800" dirty="0" smtClean="0"/>
              <a:t>Bringing ‘heterogeneous data’ together is the real challenge that faces Earth science research and applications</a:t>
            </a:r>
          </a:p>
          <a:p>
            <a:pPr marL="342900"/>
            <a:endParaRPr lang="en-US" sz="2800" dirty="0" smtClean="0"/>
          </a:p>
        </p:txBody>
      </p:sp>
    </p:spTree>
    <p:extLst>
      <p:ext uri="{BB962C8B-B14F-4D97-AF65-F5344CB8AC3E}">
        <p14:creationId xmlns:p14="http://schemas.microsoft.com/office/powerpoint/2010/main" val="1963234704"/>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821"/>
          <p:cNvSpPr/>
          <p:nvPr/>
        </p:nvSpPr>
        <p:spPr>
          <a:xfrm>
            <a:off x="29262" y="16224"/>
            <a:ext cx="9172575" cy="6877050"/>
          </a:xfrm>
          <a:prstGeom prst="rect">
            <a:avLst/>
          </a:prstGeom>
          <a:blipFill>
            <a:blip r:embed="rId2"/>
            <a:stretch>
              <a:fillRect/>
            </a:stretch>
          </a:blipFill>
        </p:spPr>
      </p:sp>
      <p:sp>
        <p:nvSpPr>
          <p:cNvPr id="2" name="Title 1"/>
          <p:cNvSpPr>
            <a:spLocks noGrp="1"/>
          </p:cNvSpPr>
          <p:nvPr>
            <p:ph type="title"/>
          </p:nvPr>
        </p:nvSpPr>
        <p:spPr>
          <a:xfrm>
            <a:off x="1282700" y="171450"/>
            <a:ext cx="7124700" cy="501650"/>
          </a:xfrm>
        </p:spPr>
        <p:txBody>
          <a:bodyPr/>
          <a:lstStyle/>
          <a:p>
            <a:pPr indent="0" algn="ctr"/>
            <a:r>
              <a:rPr lang="en-US" dirty="0" smtClean="0"/>
              <a:t>Analytics</a:t>
            </a:r>
            <a:endParaRPr lang="en-US" dirty="0"/>
          </a:p>
        </p:txBody>
      </p:sp>
      <p:sp>
        <p:nvSpPr>
          <p:cNvPr id="6" name="Content Placeholder 2"/>
          <p:cNvSpPr txBox="1">
            <a:spLocks/>
          </p:cNvSpPr>
          <p:nvPr/>
        </p:nvSpPr>
        <p:spPr>
          <a:xfrm>
            <a:off x="457200" y="1122849"/>
            <a:ext cx="8229600" cy="2572852"/>
          </a:xfrm>
          <a:prstGeom prst="rect">
            <a:avLst/>
          </a:prstGeom>
          <a:noFill/>
          <a:ln>
            <a:noFill/>
          </a:ln>
        </p:spPr>
        <p:txBody>
          <a:bodyPr lIns="91425" tIns="91425" rIns="91425" bIns="91425" anchor="t" anchorCtr="0">
            <a:noAutofit/>
          </a:bodyPr>
          <a:lstStyle>
            <a:defPPr marR="0" algn="l" rtl="0">
              <a:lnSpc>
                <a:spcPct val="100000"/>
              </a:lnSpc>
              <a:spcBef>
                <a:spcPts val="0"/>
              </a:spcBef>
              <a:spcAft>
                <a:spcPts val="0"/>
              </a:spcAft>
            </a:defPPr>
            <a:lvl1pPr marL="342900" marR="0" indent="-342900" algn="l" rtl="0">
              <a:lnSpc>
                <a:spcPct val="100000"/>
              </a:lnSpc>
              <a:spcBef>
                <a:spcPts val="600"/>
              </a:spcBef>
              <a:spcAft>
                <a:spcPts val="0"/>
              </a:spcAft>
              <a:buClr>
                <a:schemeClr val="dk1"/>
              </a:buClr>
              <a:buSzPct val="166666"/>
              <a:buFont typeface="Arial"/>
              <a:buChar char="•"/>
              <a:defRPr sz="3000" b="0" i="0" u="none" strike="noStrike" cap="none" baseline="0">
                <a:solidFill>
                  <a:schemeClr val="dk1"/>
                </a:solidFill>
                <a:latin typeface="Arial"/>
                <a:ea typeface="Arial"/>
                <a:cs typeface="Arial"/>
                <a:sym typeface="Arial"/>
              </a:defRPr>
            </a:lvl1pPr>
            <a:lvl2pPr marL="742950" marR="0" indent="-285750" algn="l" rtl="0">
              <a:lnSpc>
                <a:spcPct val="100000"/>
              </a:lnSpc>
              <a:spcBef>
                <a:spcPts val="480"/>
              </a:spcBef>
              <a:spcAft>
                <a:spcPts val="0"/>
              </a:spcAft>
              <a:buClr>
                <a:schemeClr val="dk1"/>
              </a:buClr>
              <a:buSzPct val="100000"/>
              <a:buFont typeface="Courier New"/>
              <a:buChar char="o"/>
              <a:defRPr sz="2400" b="0" i="0" u="none" strike="noStrike" cap="none" baseline="0">
                <a:solidFill>
                  <a:schemeClr val="dk1"/>
                </a:solidFill>
                <a:latin typeface="Arial"/>
                <a:ea typeface="Arial"/>
                <a:cs typeface="Arial"/>
                <a:sym typeface="Arial"/>
              </a:defRPr>
            </a:lvl2pPr>
            <a:lvl3pPr marL="1143000" marR="0" indent="-228600" algn="l" rtl="0">
              <a:lnSpc>
                <a:spcPct val="100000"/>
              </a:lnSpc>
              <a:spcBef>
                <a:spcPts val="480"/>
              </a:spcBef>
              <a:spcAft>
                <a:spcPts val="0"/>
              </a:spcAft>
              <a:buClr>
                <a:schemeClr val="dk1"/>
              </a:buClr>
              <a:buSzPct val="100000"/>
              <a:buFont typeface="Wingdings"/>
              <a:buChar char="§"/>
              <a:defRPr sz="2400" b="0" i="0" u="none" strike="noStrike" cap="none" baseline="0">
                <a:solidFill>
                  <a:schemeClr val="dk1"/>
                </a:solidFill>
                <a:latin typeface="Arial"/>
                <a:ea typeface="Arial"/>
                <a:cs typeface="Arial"/>
                <a:sym typeface="Arial"/>
              </a:defRPr>
            </a:lvl3pPr>
            <a:lvl4pPr marL="1600200" marR="0" indent="-228600" algn="l" rtl="0">
              <a:lnSpc>
                <a:spcPct val="100000"/>
              </a:lnSpc>
              <a:spcBef>
                <a:spcPts val="360"/>
              </a:spcBef>
              <a:spcAft>
                <a:spcPts val="0"/>
              </a:spcAft>
              <a:buClr>
                <a:schemeClr val="dk1"/>
              </a:buClr>
              <a:buSzPct val="166666"/>
              <a:buFont typeface="Arial"/>
              <a:buChar char="•"/>
              <a:defRPr sz="1800" b="0" i="0" u="none" strike="noStrike" cap="none" baseline="0">
                <a:solidFill>
                  <a:schemeClr val="dk1"/>
                </a:solidFill>
                <a:latin typeface="Arial"/>
                <a:ea typeface="Arial"/>
                <a:cs typeface="Arial"/>
                <a:sym typeface="Arial"/>
              </a:defRPr>
            </a:lvl4pPr>
            <a:lvl5pPr marL="2057400" marR="0" indent="-228600" algn="l" rtl="0">
              <a:lnSpc>
                <a:spcPct val="100000"/>
              </a:lnSpc>
              <a:spcBef>
                <a:spcPts val="360"/>
              </a:spcBef>
              <a:spcAft>
                <a:spcPts val="0"/>
              </a:spcAft>
              <a:buClr>
                <a:schemeClr val="dk1"/>
              </a:buClr>
              <a:buSzPct val="100000"/>
              <a:buFont typeface="Courier New"/>
              <a:buChar char="o"/>
              <a:defRPr sz="1800" b="0" i="0" u="none" strike="noStrike" cap="none" baseline="0">
                <a:solidFill>
                  <a:schemeClr val="dk1"/>
                </a:solidFill>
                <a:latin typeface="Arial"/>
                <a:ea typeface="Arial"/>
                <a:cs typeface="Arial"/>
                <a:sym typeface="Arial"/>
              </a:defRPr>
            </a:lvl5pPr>
            <a:lvl6pPr marL="2514600" marR="0" indent="-228600" algn="l" rtl="0">
              <a:lnSpc>
                <a:spcPct val="100000"/>
              </a:lnSpc>
              <a:spcBef>
                <a:spcPts val="360"/>
              </a:spcBef>
              <a:spcAft>
                <a:spcPts val="0"/>
              </a:spcAft>
              <a:buClr>
                <a:schemeClr val="dk1"/>
              </a:buClr>
              <a:buSzPct val="100000"/>
              <a:buFont typeface="Wingdings"/>
              <a:buChar char="§"/>
              <a:defRPr sz="1800" b="0" i="0" u="none" strike="noStrike" cap="none" baseline="0">
                <a:solidFill>
                  <a:schemeClr val="dk1"/>
                </a:solidFill>
                <a:latin typeface="Arial"/>
                <a:ea typeface="Arial"/>
                <a:cs typeface="Arial"/>
                <a:sym typeface="Arial"/>
              </a:defRPr>
            </a:lvl6pPr>
            <a:lvl7pPr marL="2971800" marR="0" indent="-228600" algn="l" rtl="0">
              <a:lnSpc>
                <a:spcPct val="100000"/>
              </a:lnSpc>
              <a:spcBef>
                <a:spcPts val="360"/>
              </a:spcBef>
              <a:spcAft>
                <a:spcPts val="0"/>
              </a:spcAft>
              <a:buClr>
                <a:schemeClr val="dk1"/>
              </a:buClr>
              <a:buSzPct val="166666"/>
              <a:buFont typeface="Arial"/>
              <a:buChar char="•"/>
              <a:defRPr sz="1800" b="0" i="0" u="none" strike="noStrike" cap="none" baseline="0">
                <a:solidFill>
                  <a:schemeClr val="dk1"/>
                </a:solidFill>
                <a:latin typeface="Arial"/>
                <a:ea typeface="Arial"/>
                <a:cs typeface="Arial"/>
                <a:sym typeface="Arial"/>
              </a:defRPr>
            </a:lvl7pPr>
            <a:lvl8pPr marL="3429000" marR="0" indent="-228600" algn="l" rtl="0">
              <a:lnSpc>
                <a:spcPct val="100000"/>
              </a:lnSpc>
              <a:spcBef>
                <a:spcPts val="360"/>
              </a:spcBef>
              <a:spcAft>
                <a:spcPts val="0"/>
              </a:spcAft>
              <a:buClr>
                <a:schemeClr val="dk1"/>
              </a:buClr>
              <a:buSzPct val="100000"/>
              <a:buFont typeface="Courier New"/>
              <a:buChar char="o"/>
              <a:defRPr sz="1800" b="0" i="0" u="none" strike="noStrike" cap="none" baseline="0">
                <a:solidFill>
                  <a:schemeClr val="dk1"/>
                </a:solidFill>
                <a:latin typeface="Arial"/>
                <a:ea typeface="Arial"/>
                <a:cs typeface="Arial"/>
                <a:sym typeface="Arial"/>
              </a:defRPr>
            </a:lvl8pPr>
            <a:lvl9pPr marL="3886200" marR="0" indent="-228600" algn="l" rtl="0">
              <a:lnSpc>
                <a:spcPct val="100000"/>
              </a:lnSpc>
              <a:spcBef>
                <a:spcPts val="360"/>
              </a:spcBef>
              <a:spcAft>
                <a:spcPts val="0"/>
              </a:spcAft>
              <a:buClr>
                <a:schemeClr val="dk1"/>
              </a:buClr>
              <a:buSzPct val="100000"/>
              <a:buFont typeface="Wingdings"/>
              <a:buChar char="§"/>
              <a:defRPr sz="1800" b="0" i="0" u="none" strike="noStrike" cap="none" baseline="0">
                <a:solidFill>
                  <a:schemeClr val="dk1"/>
                </a:solidFill>
                <a:latin typeface="Arial"/>
                <a:ea typeface="Arial"/>
                <a:cs typeface="Arial"/>
                <a:sym typeface="Arial"/>
              </a:defRPr>
            </a:lvl9pPr>
          </a:lstStyle>
          <a:p>
            <a:pPr>
              <a:buFont typeface="Arial"/>
              <a:buNone/>
            </a:pPr>
            <a:r>
              <a:rPr lang="en-US" sz="2400" dirty="0" smtClean="0"/>
              <a:t>Analytics </a:t>
            </a:r>
            <a:r>
              <a:rPr lang="en-US" sz="2400" dirty="0" err="1" smtClean="0"/>
              <a:t>vs</a:t>
            </a:r>
            <a:r>
              <a:rPr lang="en-US" sz="2400" dirty="0" smtClean="0"/>
              <a:t> Analysis</a:t>
            </a:r>
          </a:p>
          <a:p>
            <a:pPr>
              <a:buFont typeface="Arial"/>
              <a:buNone/>
            </a:pPr>
            <a:r>
              <a:rPr lang="en-US" sz="1800" dirty="0" smtClean="0"/>
              <a:t>	Analytics is a two-sided coin. On one side, it uses descriptive and predictive models to gain valuable knowledge from data - data analysis. On the other, analytics uses this insight to recommend action or to guide decision making - communication. Thus, analytics is not so much concerned with individual analyses or analysis steps, but with the entire methodology (Source: </a:t>
            </a:r>
            <a:r>
              <a:rPr lang="en-US" sz="1800" dirty="0" smtClean="0">
                <a:hlinkClick r:id="rId3"/>
              </a:rPr>
              <a:t>http://en.wikipedia.org/wiki/Analytics</a:t>
            </a:r>
            <a:r>
              <a:rPr lang="en-US" sz="1800" dirty="0" smtClean="0"/>
              <a:t>)</a:t>
            </a:r>
          </a:p>
          <a:p>
            <a:pPr>
              <a:buFont typeface="Arial"/>
              <a:buNone/>
            </a:pPr>
            <a:endParaRPr lang="en-US" sz="1800" dirty="0"/>
          </a:p>
        </p:txBody>
      </p:sp>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821"/>
          <p:cNvSpPr/>
          <p:nvPr/>
        </p:nvSpPr>
        <p:spPr>
          <a:xfrm>
            <a:off x="29262" y="-19050"/>
            <a:ext cx="9172575" cy="6877050"/>
          </a:xfrm>
          <a:prstGeom prst="rect">
            <a:avLst/>
          </a:prstGeom>
          <a:blipFill>
            <a:blip r:embed="rId2"/>
            <a:stretch>
              <a:fillRect/>
            </a:stretch>
          </a:blipFill>
        </p:spPr>
      </p:sp>
      <p:sp>
        <p:nvSpPr>
          <p:cNvPr id="6" name="Rectangle 5"/>
          <p:cNvSpPr/>
          <p:nvPr/>
        </p:nvSpPr>
        <p:spPr>
          <a:xfrm>
            <a:off x="1266314" y="-77562"/>
            <a:ext cx="7390045" cy="830997"/>
          </a:xfrm>
          <a:prstGeom prst="rect">
            <a:avLst/>
          </a:prstGeom>
        </p:spPr>
        <p:txBody>
          <a:bodyPr wrap="square">
            <a:spAutoFit/>
          </a:bodyPr>
          <a:lstStyle/>
          <a:p>
            <a:pPr algn="ctr"/>
            <a:r>
              <a:rPr lang="en-US" sz="3200" b="1" dirty="0" smtClean="0"/>
              <a:t>Analytics</a:t>
            </a:r>
            <a:endParaRPr lang="en-US" sz="2800" b="1" dirty="0" smtClean="0"/>
          </a:p>
          <a:p>
            <a:pPr algn="ctr"/>
            <a:r>
              <a:rPr lang="en-US" sz="1600" dirty="0" smtClean="0"/>
              <a:t>(http</a:t>
            </a:r>
            <a:r>
              <a:rPr lang="en-US" sz="1600" dirty="0"/>
              <a:t>://</a:t>
            </a:r>
            <a:r>
              <a:rPr lang="en-US" sz="1600" dirty="0" err="1"/>
              <a:t>steinvox.com</a:t>
            </a:r>
            <a:r>
              <a:rPr lang="en-US" sz="1600" dirty="0"/>
              <a:t>/blog/big-data-and-analytics-the-analytics-value-chain</a:t>
            </a:r>
            <a:r>
              <a:rPr lang="en-US" sz="1600" dirty="0" smtClean="0"/>
              <a:t>/)</a:t>
            </a:r>
            <a:endParaRPr lang="en-US" sz="1600" dirty="0"/>
          </a:p>
        </p:txBody>
      </p:sp>
      <p:pic>
        <p:nvPicPr>
          <p:cNvPr id="7" name="Picture 6"/>
          <p:cNvPicPr>
            <a:picLocks noChangeAspect="1"/>
          </p:cNvPicPr>
          <p:nvPr/>
        </p:nvPicPr>
        <p:blipFill>
          <a:blip r:embed="rId3"/>
          <a:stretch>
            <a:fillRect/>
          </a:stretch>
        </p:blipFill>
        <p:spPr>
          <a:xfrm>
            <a:off x="226778" y="1262338"/>
            <a:ext cx="8708123" cy="4772721"/>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821"/>
          <p:cNvSpPr/>
          <p:nvPr/>
        </p:nvSpPr>
        <p:spPr>
          <a:xfrm>
            <a:off x="29262" y="-19050"/>
            <a:ext cx="9172575" cy="6877050"/>
          </a:xfrm>
          <a:prstGeom prst="rect">
            <a:avLst/>
          </a:prstGeom>
          <a:blipFill>
            <a:blip r:embed="rId2"/>
            <a:stretch>
              <a:fillRect/>
            </a:stretch>
          </a:blipFill>
        </p:spPr>
      </p:sp>
      <p:sp>
        <p:nvSpPr>
          <p:cNvPr id="2" name="Title 1"/>
          <p:cNvSpPr>
            <a:spLocks noGrp="1"/>
          </p:cNvSpPr>
          <p:nvPr>
            <p:ph type="title"/>
          </p:nvPr>
        </p:nvSpPr>
        <p:spPr>
          <a:xfrm>
            <a:off x="876300" y="152400"/>
            <a:ext cx="8572500" cy="563563"/>
          </a:xfrm>
        </p:spPr>
        <p:txBody>
          <a:bodyPr/>
          <a:lstStyle/>
          <a:p>
            <a:pPr lvl="1"/>
            <a:r>
              <a:rPr lang="en-US" sz="3200" dirty="0"/>
              <a:t>Data Scientist in the context of analytics</a:t>
            </a:r>
          </a:p>
        </p:txBody>
      </p:sp>
      <p:sp>
        <p:nvSpPr>
          <p:cNvPr id="6" name="Content Placeholder 2"/>
          <p:cNvSpPr txBox="1">
            <a:spLocks/>
          </p:cNvSpPr>
          <p:nvPr/>
        </p:nvSpPr>
        <p:spPr>
          <a:xfrm>
            <a:off x="508000" y="1039196"/>
            <a:ext cx="8229600" cy="3660869"/>
          </a:xfrm>
          <a:prstGeom prst="rect">
            <a:avLst/>
          </a:prstGeom>
          <a:noFill/>
          <a:ln>
            <a:noFill/>
          </a:ln>
        </p:spPr>
        <p:txBody>
          <a:bodyPr lIns="91425" tIns="91425" rIns="91425" bIns="91425" anchor="t" anchorCtr="0">
            <a:noAutofit/>
          </a:bodyPr>
          <a:lstStyle>
            <a:defPPr marR="0" algn="l" rtl="0">
              <a:lnSpc>
                <a:spcPct val="100000"/>
              </a:lnSpc>
              <a:spcBef>
                <a:spcPts val="0"/>
              </a:spcBef>
              <a:spcAft>
                <a:spcPts val="0"/>
              </a:spcAft>
            </a:defPPr>
            <a:lvl1pPr marL="342900" marR="0" indent="-342900" algn="l" rtl="0">
              <a:lnSpc>
                <a:spcPct val="100000"/>
              </a:lnSpc>
              <a:spcBef>
                <a:spcPts val="600"/>
              </a:spcBef>
              <a:spcAft>
                <a:spcPts val="0"/>
              </a:spcAft>
              <a:buClr>
                <a:schemeClr val="dk1"/>
              </a:buClr>
              <a:buSzPct val="166666"/>
              <a:buFont typeface="Arial"/>
              <a:buChar char="•"/>
              <a:defRPr sz="3000" b="0" i="0" u="none" strike="noStrike" cap="none" baseline="0">
                <a:solidFill>
                  <a:schemeClr val="dk1"/>
                </a:solidFill>
                <a:latin typeface="Arial"/>
                <a:ea typeface="Arial"/>
                <a:cs typeface="Arial"/>
                <a:sym typeface="Arial"/>
              </a:defRPr>
            </a:lvl1pPr>
            <a:lvl2pPr marL="742950" marR="0" indent="-285750" algn="l" rtl="0">
              <a:lnSpc>
                <a:spcPct val="100000"/>
              </a:lnSpc>
              <a:spcBef>
                <a:spcPts val="480"/>
              </a:spcBef>
              <a:spcAft>
                <a:spcPts val="0"/>
              </a:spcAft>
              <a:buClr>
                <a:schemeClr val="dk1"/>
              </a:buClr>
              <a:buSzPct val="100000"/>
              <a:buFont typeface="Courier New"/>
              <a:buChar char="o"/>
              <a:defRPr sz="2400" b="0" i="0" u="none" strike="noStrike" cap="none" baseline="0">
                <a:solidFill>
                  <a:schemeClr val="dk1"/>
                </a:solidFill>
                <a:latin typeface="Arial"/>
                <a:ea typeface="Arial"/>
                <a:cs typeface="Arial"/>
                <a:sym typeface="Arial"/>
              </a:defRPr>
            </a:lvl2pPr>
            <a:lvl3pPr marL="1143000" marR="0" indent="-228600" algn="l" rtl="0">
              <a:lnSpc>
                <a:spcPct val="100000"/>
              </a:lnSpc>
              <a:spcBef>
                <a:spcPts val="480"/>
              </a:spcBef>
              <a:spcAft>
                <a:spcPts val="0"/>
              </a:spcAft>
              <a:buClr>
                <a:schemeClr val="dk1"/>
              </a:buClr>
              <a:buSzPct val="100000"/>
              <a:buFont typeface="Wingdings"/>
              <a:buChar char="§"/>
              <a:defRPr sz="2400" b="0" i="0" u="none" strike="noStrike" cap="none" baseline="0">
                <a:solidFill>
                  <a:schemeClr val="dk1"/>
                </a:solidFill>
                <a:latin typeface="Arial"/>
                <a:ea typeface="Arial"/>
                <a:cs typeface="Arial"/>
                <a:sym typeface="Arial"/>
              </a:defRPr>
            </a:lvl3pPr>
            <a:lvl4pPr marL="1600200" marR="0" indent="-228600" algn="l" rtl="0">
              <a:lnSpc>
                <a:spcPct val="100000"/>
              </a:lnSpc>
              <a:spcBef>
                <a:spcPts val="360"/>
              </a:spcBef>
              <a:spcAft>
                <a:spcPts val="0"/>
              </a:spcAft>
              <a:buClr>
                <a:schemeClr val="dk1"/>
              </a:buClr>
              <a:buSzPct val="166666"/>
              <a:buFont typeface="Arial"/>
              <a:buChar char="•"/>
              <a:defRPr sz="1800" b="0" i="0" u="none" strike="noStrike" cap="none" baseline="0">
                <a:solidFill>
                  <a:schemeClr val="dk1"/>
                </a:solidFill>
                <a:latin typeface="Arial"/>
                <a:ea typeface="Arial"/>
                <a:cs typeface="Arial"/>
                <a:sym typeface="Arial"/>
              </a:defRPr>
            </a:lvl4pPr>
            <a:lvl5pPr marL="2057400" marR="0" indent="-228600" algn="l" rtl="0">
              <a:lnSpc>
                <a:spcPct val="100000"/>
              </a:lnSpc>
              <a:spcBef>
                <a:spcPts val="360"/>
              </a:spcBef>
              <a:spcAft>
                <a:spcPts val="0"/>
              </a:spcAft>
              <a:buClr>
                <a:schemeClr val="dk1"/>
              </a:buClr>
              <a:buSzPct val="100000"/>
              <a:buFont typeface="Courier New"/>
              <a:buChar char="o"/>
              <a:defRPr sz="1800" b="0" i="0" u="none" strike="noStrike" cap="none" baseline="0">
                <a:solidFill>
                  <a:schemeClr val="dk1"/>
                </a:solidFill>
                <a:latin typeface="Arial"/>
                <a:ea typeface="Arial"/>
                <a:cs typeface="Arial"/>
                <a:sym typeface="Arial"/>
              </a:defRPr>
            </a:lvl5pPr>
            <a:lvl6pPr marL="2514600" marR="0" indent="-228600" algn="l" rtl="0">
              <a:lnSpc>
                <a:spcPct val="100000"/>
              </a:lnSpc>
              <a:spcBef>
                <a:spcPts val="360"/>
              </a:spcBef>
              <a:spcAft>
                <a:spcPts val="0"/>
              </a:spcAft>
              <a:buClr>
                <a:schemeClr val="dk1"/>
              </a:buClr>
              <a:buSzPct val="100000"/>
              <a:buFont typeface="Wingdings"/>
              <a:buChar char="§"/>
              <a:defRPr sz="1800" b="0" i="0" u="none" strike="noStrike" cap="none" baseline="0">
                <a:solidFill>
                  <a:schemeClr val="dk1"/>
                </a:solidFill>
                <a:latin typeface="Arial"/>
                <a:ea typeface="Arial"/>
                <a:cs typeface="Arial"/>
                <a:sym typeface="Arial"/>
              </a:defRPr>
            </a:lvl6pPr>
            <a:lvl7pPr marL="2971800" marR="0" indent="-228600" algn="l" rtl="0">
              <a:lnSpc>
                <a:spcPct val="100000"/>
              </a:lnSpc>
              <a:spcBef>
                <a:spcPts val="360"/>
              </a:spcBef>
              <a:spcAft>
                <a:spcPts val="0"/>
              </a:spcAft>
              <a:buClr>
                <a:schemeClr val="dk1"/>
              </a:buClr>
              <a:buSzPct val="166666"/>
              <a:buFont typeface="Arial"/>
              <a:buChar char="•"/>
              <a:defRPr sz="1800" b="0" i="0" u="none" strike="noStrike" cap="none" baseline="0">
                <a:solidFill>
                  <a:schemeClr val="dk1"/>
                </a:solidFill>
                <a:latin typeface="Arial"/>
                <a:ea typeface="Arial"/>
                <a:cs typeface="Arial"/>
                <a:sym typeface="Arial"/>
              </a:defRPr>
            </a:lvl7pPr>
            <a:lvl8pPr marL="3429000" marR="0" indent="-228600" algn="l" rtl="0">
              <a:lnSpc>
                <a:spcPct val="100000"/>
              </a:lnSpc>
              <a:spcBef>
                <a:spcPts val="360"/>
              </a:spcBef>
              <a:spcAft>
                <a:spcPts val="0"/>
              </a:spcAft>
              <a:buClr>
                <a:schemeClr val="dk1"/>
              </a:buClr>
              <a:buSzPct val="100000"/>
              <a:buFont typeface="Courier New"/>
              <a:buChar char="o"/>
              <a:defRPr sz="1800" b="0" i="0" u="none" strike="noStrike" cap="none" baseline="0">
                <a:solidFill>
                  <a:schemeClr val="dk1"/>
                </a:solidFill>
                <a:latin typeface="Arial"/>
                <a:ea typeface="Arial"/>
                <a:cs typeface="Arial"/>
                <a:sym typeface="Arial"/>
              </a:defRPr>
            </a:lvl8pPr>
            <a:lvl9pPr marL="3886200" marR="0" indent="-228600" algn="l" rtl="0">
              <a:lnSpc>
                <a:spcPct val="100000"/>
              </a:lnSpc>
              <a:spcBef>
                <a:spcPts val="360"/>
              </a:spcBef>
              <a:spcAft>
                <a:spcPts val="0"/>
              </a:spcAft>
              <a:buClr>
                <a:schemeClr val="dk1"/>
              </a:buClr>
              <a:buSzPct val="100000"/>
              <a:buFont typeface="Wingdings"/>
              <a:buChar char="§"/>
              <a:defRPr sz="1800" b="0" i="0" u="none" strike="noStrike" cap="none" baseline="0">
                <a:solidFill>
                  <a:schemeClr val="dk1"/>
                </a:solidFill>
                <a:latin typeface="Arial"/>
                <a:ea typeface="Arial"/>
                <a:cs typeface="Arial"/>
                <a:sym typeface="Arial"/>
              </a:defRPr>
            </a:lvl9pPr>
          </a:lstStyle>
          <a:p>
            <a:pPr>
              <a:buFont typeface="Arial"/>
              <a:buNone/>
            </a:pPr>
            <a:r>
              <a:rPr lang="en-US" sz="2400" dirty="0" smtClean="0"/>
              <a:t>Data Scientist</a:t>
            </a:r>
          </a:p>
          <a:p>
            <a:pPr>
              <a:buFont typeface="Arial"/>
              <a:buNone/>
            </a:pPr>
            <a:r>
              <a:rPr lang="en-US" sz="1800" dirty="0" smtClean="0">
                <a:solidFill>
                  <a:srgbClr val="000000"/>
                </a:solidFill>
              </a:rPr>
              <a:t>	A data scientist possesses a combination of analytic, machine learning, data mining and statistical skills as well as experience with algorithms </a:t>
            </a:r>
            <a:r>
              <a:rPr lang="en-US" sz="1800" dirty="0" smtClean="0"/>
              <a:t>and statistical skills as well as experience with algorithms and coding. Perhaps the most important skill a data scientist possesses, however, is the ability to explain the significance of data in a way that can be easily understood by others. </a:t>
            </a:r>
            <a:r>
              <a:rPr lang="en-US" sz="1800" dirty="0" smtClean="0">
                <a:solidFill>
                  <a:srgbClr val="000000"/>
                </a:solidFill>
                <a:hlinkClick r:id="rId3"/>
              </a:rPr>
              <a:t> </a:t>
            </a:r>
            <a:r>
              <a:rPr lang="en-US" sz="1800" dirty="0" smtClean="0">
                <a:solidFill>
                  <a:srgbClr val="000000"/>
                </a:solidFill>
              </a:rPr>
              <a:t> (Source: </a:t>
            </a:r>
            <a:r>
              <a:rPr lang="en-US" sz="1800" dirty="0" smtClean="0">
                <a:solidFill>
                  <a:srgbClr val="000000"/>
                </a:solidFill>
                <a:hlinkClick r:id="rId4"/>
              </a:rPr>
              <a:t>http://searchbusinessanalytics.techtarget.com/definition/Data-scientist</a:t>
            </a:r>
            <a:r>
              <a:rPr lang="en-US" sz="1800" dirty="0" smtClean="0">
                <a:solidFill>
                  <a:srgbClr val="000000"/>
                </a:solidFill>
              </a:rPr>
              <a:t>)</a:t>
            </a:r>
          </a:p>
          <a:p>
            <a:pPr>
              <a:buFont typeface="Arial"/>
              <a:buNone/>
            </a:pPr>
            <a:endParaRPr lang="en-US" sz="1800" dirty="0">
              <a:solidFill>
                <a:srgbClr val="000000"/>
              </a:solidFill>
            </a:endParaRPr>
          </a:p>
          <a:p>
            <a:pPr indent="0">
              <a:buNone/>
            </a:pPr>
            <a:r>
              <a:rPr lang="en-US" sz="1800" dirty="0"/>
              <a:t>Rising alongside the relatively new </a:t>
            </a:r>
            <a:r>
              <a:rPr lang="en-US" sz="1800" dirty="0">
                <a:solidFill>
                  <a:srgbClr val="000000"/>
                </a:solidFill>
              </a:rPr>
              <a:t>technology of </a:t>
            </a:r>
            <a:r>
              <a:rPr lang="en-US" sz="1800" dirty="0">
                <a:solidFill>
                  <a:srgbClr val="000000"/>
                </a:solidFill>
                <a:hlinkClick r:id="rId5"/>
              </a:rPr>
              <a:t>big data</a:t>
            </a:r>
            <a:r>
              <a:rPr lang="en-US" sz="1800" dirty="0">
                <a:solidFill>
                  <a:srgbClr val="000000"/>
                </a:solidFill>
              </a:rPr>
              <a:t> is the new job title data scientist. While not tied exclusively to </a:t>
            </a:r>
            <a:r>
              <a:rPr lang="en-US" sz="1800" dirty="0">
                <a:solidFill>
                  <a:srgbClr val="000000"/>
                </a:solidFill>
                <a:hlinkClick r:id="rId5"/>
              </a:rPr>
              <a:t>big data</a:t>
            </a:r>
            <a:r>
              <a:rPr lang="en-US" sz="1800" dirty="0">
                <a:solidFill>
                  <a:srgbClr val="000000"/>
                </a:solidFill>
              </a:rPr>
              <a:t> projects</a:t>
            </a:r>
            <a:r>
              <a:rPr lang="en-US" sz="1800" dirty="0"/>
              <a:t>, the data scientist role does complement them because of the increased breadth and depth of data being examined, as compared to traditional roles</a:t>
            </a:r>
            <a:r>
              <a:rPr lang="en-US" sz="1800" dirty="0" smtClean="0"/>
              <a:t>.  (Source: </a:t>
            </a:r>
            <a:r>
              <a:rPr lang="en-US" sz="1800" u="sng" dirty="0">
                <a:hlinkClick r:id="rId6"/>
              </a:rPr>
              <a:t>http://www-01.ibm.com/software/data/infosphere/data-scientist</a:t>
            </a:r>
            <a:r>
              <a:rPr lang="en-US" sz="1800" u="sng" dirty="0" smtClean="0">
                <a:hlinkClick r:id="rId6"/>
              </a:rPr>
              <a:t>/</a:t>
            </a:r>
            <a:r>
              <a:rPr lang="en-US" sz="1800" dirty="0"/>
              <a:t>)</a:t>
            </a:r>
          </a:p>
          <a:p>
            <a:pPr>
              <a:buFont typeface="Arial"/>
              <a:buNone/>
            </a:pPr>
            <a:endParaRPr lang="en-US" sz="1800" dirty="0">
              <a:solidFill>
                <a:srgbClr val="000000"/>
              </a:solidFill>
            </a:endParaRPr>
          </a:p>
        </p:txBody>
      </p:sp>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821"/>
          <p:cNvSpPr/>
          <p:nvPr/>
        </p:nvSpPr>
        <p:spPr>
          <a:xfrm>
            <a:off x="29262" y="-19050"/>
            <a:ext cx="9172575" cy="6877050"/>
          </a:xfrm>
          <a:prstGeom prst="rect">
            <a:avLst/>
          </a:prstGeom>
          <a:blipFill>
            <a:blip r:embed="rId2"/>
            <a:stretch>
              <a:fillRect/>
            </a:stretch>
          </a:blipFill>
        </p:spPr>
      </p:sp>
      <p:sp>
        <p:nvSpPr>
          <p:cNvPr id="2" name="Title 1"/>
          <p:cNvSpPr>
            <a:spLocks noGrp="1"/>
          </p:cNvSpPr>
          <p:nvPr>
            <p:ph type="title"/>
          </p:nvPr>
        </p:nvSpPr>
        <p:spPr>
          <a:xfrm>
            <a:off x="1092200" y="160337"/>
            <a:ext cx="7747000" cy="500063"/>
          </a:xfrm>
        </p:spPr>
        <p:txBody>
          <a:bodyPr/>
          <a:lstStyle/>
          <a:p>
            <a:r>
              <a:rPr lang="en-US" sz="3200" dirty="0"/>
              <a:t>Analytics Master's </a:t>
            </a:r>
            <a:r>
              <a:rPr lang="en-US" sz="3200" dirty="0" smtClean="0"/>
              <a:t>Degrees Programs</a:t>
            </a:r>
            <a:endParaRPr lang="en-US" dirty="0"/>
          </a:p>
        </p:txBody>
      </p:sp>
      <p:pic>
        <p:nvPicPr>
          <p:cNvPr id="6" name="Picture 5"/>
          <p:cNvPicPr/>
          <p:nvPr/>
        </p:nvPicPr>
        <p:blipFill>
          <a:blip r:embed="rId3"/>
          <a:srcRect/>
          <a:stretch>
            <a:fillRect/>
          </a:stretch>
        </p:blipFill>
        <p:spPr bwMode="auto">
          <a:xfrm>
            <a:off x="1295400" y="952500"/>
            <a:ext cx="6583826" cy="5464681"/>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821"/>
          <p:cNvSpPr/>
          <p:nvPr/>
        </p:nvSpPr>
        <p:spPr>
          <a:xfrm>
            <a:off x="29262" y="-19050"/>
            <a:ext cx="9172575" cy="6877050"/>
          </a:xfrm>
          <a:prstGeom prst="rect">
            <a:avLst/>
          </a:prstGeom>
          <a:blipFill>
            <a:blip r:embed="rId2"/>
            <a:stretch>
              <a:fillRect/>
            </a:stretch>
          </a:blipFill>
        </p:spPr>
      </p:sp>
      <p:sp>
        <p:nvSpPr>
          <p:cNvPr id="2" name="Title 1"/>
          <p:cNvSpPr>
            <a:spLocks noGrp="1"/>
          </p:cNvSpPr>
          <p:nvPr>
            <p:ph type="title"/>
          </p:nvPr>
        </p:nvSpPr>
        <p:spPr>
          <a:xfrm>
            <a:off x="1104900" y="160337"/>
            <a:ext cx="7708900" cy="525463"/>
          </a:xfrm>
        </p:spPr>
        <p:txBody>
          <a:bodyPr/>
          <a:lstStyle/>
          <a:p>
            <a:pPr indent="0" algn="ctr"/>
            <a:r>
              <a:rPr lang="en-US" dirty="0" smtClean="0"/>
              <a:t>What Defines a Data Scientist?</a:t>
            </a:r>
            <a:endParaRPr lang="en-US" dirty="0"/>
          </a:p>
        </p:txBody>
      </p:sp>
      <p:sp>
        <p:nvSpPr>
          <p:cNvPr id="6" name="Content Placeholder 2"/>
          <p:cNvSpPr txBox="1">
            <a:spLocks/>
          </p:cNvSpPr>
          <p:nvPr/>
        </p:nvSpPr>
        <p:spPr>
          <a:xfrm>
            <a:off x="368300" y="894248"/>
            <a:ext cx="8229600" cy="5658951"/>
          </a:xfrm>
          <a:prstGeom prst="rect">
            <a:avLst/>
          </a:prstGeom>
          <a:noFill/>
          <a:ln>
            <a:noFill/>
          </a:ln>
        </p:spPr>
        <p:txBody>
          <a:bodyPr lIns="91425" tIns="91425" rIns="91425" bIns="91425" anchor="t" anchorCtr="0">
            <a:noAutofit/>
          </a:bodyPr>
          <a:lstStyle>
            <a:defPPr marR="0" algn="l" rtl="0">
              <a:lnSpc>
                <a:spcPct val="100000"/>
              </a:lnSpc>
              <a:spcBef>
                <a:spcPts val="0"/>
              </a:spcBef>
              <a:spcAft>
                <a:spcPts val="0"/>
              </a:spcAft>
            </a:defPPr>
            <a:lvl1pPr marL="342900" marR="0" indent="-342900" algn="l" rtl="0">
              <a:lnSpc>
                <a:spcPct val="100000"/>
              </a:lnSpc>
              <a:spcBef>
                <a:spcPts val="600"/>
              </a:spcBef>
              <a:spcAft>
                <a:spcPts val="0"/>
              </a:spcAft>
              <a:buClr>
                <a:schemeClr val="dk1"/>
              </a:buClr>
              <a:buSzPct val="166666"/>
              <a:buFont typeface="Arial"/>
              <a:buChar char="•"/>
              <a:defRPr sz="3000" b="0" i="0" u="none" strike="noStrike" cap="none" baseline="0">
                <a:solidFill>
                  <a:schemeClr val="dk1"/>
                </a:solidFill>
                <a:latin typeface="Arial"/>
                <a:ea typeface="Arial"/>
                <a:cs typeface="Arial"/>
                <a:sym typeface="Arial"/>
              </a:defRPr>
            </a:lvl1pPr>
            <a:lvl2pPr marL="742950" marR="0" indent="-285750" algn="l" rtl="0">
              <a:lnSpc>
                <a:spcPct val="100000"/>
              </a:lnSpc>
              <a:spcBef>
                <a:spcPts val="480"/>
              </a:spcBef>
              <a:spcAft>
                <a:spcPts val="0"/>
              </a:spcAft>
              <a:buClr>
                <a:schemeClr val="dk1"/>
              </a:buClr>
              <a:buSzPct val="100000"/>
              <a:buFont typeface="Courier New"/>
              <a:buChar char="o"/>
              <a:defRPr sz="2400" b="0" i="0" u="none" strike="noStrike" cap="none" baseline="0">
                <a:solidFill>
                  <a:schemeClr val="dk1"/>
                </a:solidFill>
                <a:latin typeface="Arial"/>
                <a:ea typeface="Arial"/>
                <a:cs typeface="Arial"/>
                <a:sym typeface="Arial"/>
              </a:defRPr>
            </a:lvl2pPr>
            <a:lvl3pPr marL="1143000" marR="0" indent="-228600" algn="l" rtl="0">
              <a:lnSpc>
                <a:spcPct val="100000"/>
              </a:lnSpc>
              <a:spcBef>
                <a:spcPts val="480"/>
              </a:spcBef>
              <a:spcAft>
                <a:spcPts val="0"/>
              </a:spcAft>
              <a:buClr>
                <a:schemeClr val="dk1"/>
              </a:buClr>
              <a:buSzPct val="100000"/>
              <a:buFont typeface="Wingdings"/>
              <a:buChar char="§"/>
              <a:defRPr sz="2400" b="0" i="0" u="none" strike="noStrike" cap="none" baseline="0">
                <a:solidFill>
                  <a:schemeClr val="dk1"/>
                </a:solidFill>
                <a:latin typeface="Arial"/>
                <a:ea typeface="Arial"/>
                <a:cs typeface="Arial"/>
                <a:sym typeface="Arial"/>
              </a:defRPr>
            </a:lvl3pPr>
            <a:lvl4pPr marL="1600200" marR="0" indent="-228600" algn="l" rtl="0">
              <a:lnSpc>
                <a:spcPct val="100000"/>
              </a:lnSpc>
              <a:spcBef>
                <a:spcPts val="360"/>
              </a:spcBef>
              <a:spcAft>
                <a:spcPts val="0"/>
              </a:spcAft>
              <a:buClr>
                <a:schemeClr val="dk1"/>
              </a:buClr>
              <a:buSzPct val="166666"/>
              <a:buFont typeface="Arial"/>
              <a:buChar char="•"/>
              <a:defRPr sz="1800" b="0" i="0" u="none" strike="noStrike" cap="none" baseline="0">
                <a:solidFill>
                  <a:schemeClr val="dk1"/>
                </a:solidFill>
                <a:latin typeface="Arial"/>
                <a:ea typeface="Arial"/>
                <a:cs typeface="Arial"/>
                <a:sym typeface="Arial"/>
              </a:defRPr>
            </a:lvl4pPr>
            <a:lvl5pPr marL="2057400" marR="0" indent="-228600" algn="l" rtl="0">
              <a:lnSpc>
                <a:spcPct val="100000"/>
              </a:lnSpc>
              <a:spcBef>
                <a:spcPts val="360"/>
              </a:spcBef>
              <a:spcAft>
                <a:spcPts val="0"/>
              </a:spcAft>
              <a:buClr>
                <a:schemeClr val="dk1"/>
              </a:buClr>
              <a:buSzPct val="100000"/>
              <a:buFont typeface="Courier New"/>
              <a:buChar char="o"/>
              <a:defRPr sz="1800" b="0" i="0" u="none" strike="noStrike" cap="none" baseline="0">
                <a:solidFill>
                  <a:schemeClr val="dk1"/>
                </a:solidFill>
                <a:latin typeface="Arial"/>
                <a:ea typeface="Arial"/>
                <a:cs typeface="Arial"/>
                <a:sym typeface="Arial"/>
              </a:defRPr>
            </a:lvl5pPr>
            <a:lvl6pPr marL="2514600" marR="0" indent="-228600" algn="l" rtl="0">
              <a:lnSpc>
                <a:spcPct val="100000"/>
              </a:lnSpc>
              <a:spcBef>
                <a:spcPts val="360"/>
              </a:spcBef>
              <a:spcAft>
                <a:spcPts val="0"/>
              </a:spcAft>
              <a:buClr>
                <a:schemeClr val="dk1"/>
              </a:buClr>
              <a:buSzPct val="100000"/>
              <a:buFont typeface="Wingdings"/>
              <a:buChar char="§"/>
              <a:defRPr sz="1800" b="0" i="0" u="none" strike="noStrike" cap="none" baseline="0">
                <a:solidFill>
                  <a:schemeClr val="dk1"/>
                </a:solidFill>
                <a:latin typeface="Arial"/>
                <a:ea typeface="Arial"/>
                <a:cs typeface="Arial"/>
                <a:sym typeface="Arial"/>
              </a:defRPr>
            </a:lvl6pPr>
            <a:lvl7pPr marL="2971800" marR="0" indent="-228600" algn="l" rtl="0">
              <a:lnSpc>
                <a:spcPct val="100000"/>
              </a:lnSpc>
              <a:spcBef>
                <a:spcPts val="360"/>
              </a:spcBef>
              <a:spcAft>
                <a:spcPts val="0"/>
              </a:spcAft>
              <a:buClr>
                <a:schemeClr val="dk1"/>
              </a:buClr>
              <a:buSzPct val="166666"/>
              <a:buFont typeface="Arial"/>
              <a:buChar char="•"/>
              <a:defRPr sz="1800" b="0" i="0" u="none" strike="noStrike" cap="none" baseline="0">
                <a:solidFill>
                  <a:schemeClr val="dk1"/>
                </a:solidFill>
                <a:latin typeface="Arial"/>
                <a:ea typeface="Arial"/>
                <a:cs typeface="Arial"/>
                <a:sym typeface="Arial"/>
              </a:defRPr>
            </a:lvl7pPr>
            <a:lvl8pPr marL="3429000" marR="0" indent="-228600" algn="l" rtl="0">
              <a:lnSpc>
                <a:spcPct val="100000"/>
              </a:lnSpc>
              <a:spcBef>
                <a:spcPts val="360"/>
              </a:spcBef>
              <a:spcAft>
                <a:spcPts val="0"/>
              </a:spcAft>
              <a:buClr>
                <a:schemeClr val="dk1"/>
              </a:buClr>
              <a:buSzPct val="100000"/>
              <a:buFont typeface="Courier New"/>
              <a:buChar char="o"/>
              <a:defRPr sz="1800" b="0" i="0" u="none" strike="noStrike" cap="none" baseline="0">
                <a:solidFill>
                  <a:schemeClr val="dk1"/>
                </a:solidFill>
                <a:latin typeface="Arial"/>
                <a:ea typeface="Arial"/>
                <a:cs typeface="Arial"/>
                <a:sym typeface="Arial"/>
              </a:defRPr>
            </a:lvl8pPr>
            <a:lvl9pPr marL="3886200" marR="0" indent="-228600" algn="l" rtl="0">
              <a:lnSpc>
                <a:spcPct val="100000"/>
              </a:lnSpc>
              <a:spcBef>
                <a:spcPts val="360"/>
              </a:spcBef>
              <a:spcAft>
                <a:spcPts val="0"/>
              </a:spcAft>
              <a:buClr>
                <a:schemeClr val="dk1"/>
              </a:buClr>
              <a:buSzPct val="100000"/>
              <a:buFont typeface="Wingdings"/>
              <a:buChar char="§"/>
              <a:defRPr sz="1800" b="0" i="0" u="none" strike="noStrike" cap="none" baseline="0">
                <a:solidFill>
                  <a:schemeClr val="dk1"/>
                </a:solidFill>
                <a:latin typeface="Arial"/>
                <a:ea typeface="Arial"/>
                <a:cs typeface="Arial"/>
                <a:sym typeface="Arial"/>
              </a:defRPr>
            </a:lvl9pPr>
          </a:lstStyle>
          <a:p>
            <a:pPr marL="0" indent="0">
              <a:buFont typeface="Arial"/>
              <a:buNone/>
            </a:pPr>
            <a:r>
              <a:rPr lang="en-US" sz="1800" b="1" dirty="0" smtClean="0"/>
              <a:t>Organizational Leadership, Statistics, Data analysis, Probability, Algorithms for Data </a:t>
            </a:r>
            <a:r>
              <a:rPr lang="en-US" sz="1800" b="1" dirty="0"/>
              <a:t>S</a:t>
            </a:r>
            <a:r>
              <a:rPr lang="en-US" sz="1800" b="1" dirty="0" smtClean="0"/>
              <a:t>cience, Data Engineering, Machine Learning, Exploratory Data Analysis, HealthCare Analytics, Business Analytics</a:t>
            </a:r>
          </a:p>
          <a:p>
            <a:pPr>
              <a:buFont typeface="Arial"/>
              <a:buNone/>
            </a:pPr>
            <a:endParaRPr lang="en-US" sz="1800" b="1" dirty="0" smtClean="0"/>
          </a:p>
          <a:p>
            <a:pPr marL="285750" lvl="1">
              <a:buFontTx/>
              <a:buChar char="-"/>
              <a:tabLst>
                <a:tab pos="457200" algn="l"/>
              </a:tabLst>
            </a:pPr>
            <a:r>
              <a:rPr lang="en-US" sz="1600" dirty="0" smtClean="0"/>
              <a:t>Woodstock, AGU IN43A-1638: The role of the Data Scientist is a hybrid one, of not quite belonging and yet highly valued. With the skills to support domain scientists with data and computational needs and communicate across domains, yet not quite able to do the domain science itself. Role of the data scientist: Provides access to unified technology (open standards); know seamless access, training scientists in IT, build community (with scientists)</a:t>
            </a:r>
          </a:p>
          <a:p>
            <a:pPr marL="285750" lvl="1">
              <a:buFontTx/>
              <a:buChar char="-"/>
              <a:tabLst>
                <a:tab pos="457200" algn="l"/>
              </a:tabLst>
            </a:pPr>
            <a:r>
              <a:rPr lang="en-US" sz="1600" dirty="0" smtClean="0"/>
              <a:t>Evans, AGU IN43A-1641: Data Scientist, who has a greater capacity in mathematical, numerical modeling, statistics, computational skills, software engineering and spatial skills and the ability to integrate data across multiple domains.</a:t>
            </a:r>
          </a:p>
          <a:p>
            <a:pPr>
              <a:buFont typeface="Arial"/>
              <a:buNone/>
            </a:pPr>
            <a:endParaRPr lang="en-US" sz="1800" b="1" dirty="0" smtClean="0"/>
          </a:p>
        </p:txBody>
      </p:sp>
    </p:spTree>
    <p:extLst>
      <p:ext uri="{BB962C8B-B14F-4D97-AF65-F5344CB8AC3E}">
        <p14:creationId xmlns:p14="http://schemas.microsoft.com/office/powerpoint/2010/main" val="4008061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821"/>
          <p:cNvSpPr/>
          <p:nvPr/>
        </p:nvSpPr>
        <p:spPr>
          <a:xfrm>
            <a:off x="29262" y="-19050"/>
            <a:ext cx="9172575" cy="6877050"/>
          </a:xfrm>
          <a:prstGeom prst="rect">
            <a:avLst/>
          </a:prstGeom>
          <a:blipFill>
            <a:blip r:embed="rId2"/>
            <a:stretch>
              <a:fillRect/>
            </a:stretch>
          </a:blipFill>
        </p:spPr>
      </p:sp>
      <p:sp>
        <p:nvSpPr>
          <p:cNvPr id="2" name="Title 1"/>
          <p:cNvSpPr>
            <a:spLocks noGrp="1"/>
          </p:cNvSpPr>
          <p:nvPr>
            <p:ph type="title"/>
          </p:nvPr>
        </p:nvSpPr>
        <p:spPr>
          <a:xfrm>
            <a:off x="883828" y="148579"/>
            <a:ext cx="8041162" cy="536961"/>
          </a:xfrm>
        </p:spPr>
        <p:txBody>
          <a:bodyPr/>
          <a:lstStyle/>
          <a:p>
            <a:pPr algn="ctr"/>
            <a:r>
              <a:rPr lang="en-US" sz="2800" dirty="0" smtClean="0"/>
              <a:t>Some Noteworthy Comments From Jan. 14</a:t>
            </a:r>
            <a:endParaRPr lang="en-US" sz="2800" dirty="0"/>
          </a:p>
        </p:txBody>
      </p:sp>
      <p:sp>
        <p:nvSpPr>
          <p:cNvPr id="3" name="Rectangle 2"/>
          <p:cNvSpPr/>
          <p:nvPr/>
        </p:nvSpPr>
        <p:spPr>
          <a:xfrm>
            <a:off x="388529" y="903126"/>
            <a:ext cx="8371838" cy="5355313"/>
          </a:xfrm>
          <a:prstGeom prst="rect">
            <a:avLst/>
          </a:prstGeom>
        </p:spPr>
        <p:txBody>
          <a:bodyPr wrap="square">
            <a:spAutoFit/>
          </a:bodyPr>
          <a:lstStyle/>
          <a:p>
            <a:pPr marL="285750" indent="-285750">
              <a:buFont typeface="Arial"/>
              <a:buChar char="•"/>
            </a:pPr>
            <a:r>
              <a:rPr lang="en-US" sz="1800" dirty="0" smtClean="0"/>
              <a:t>The </a:t>
            </a:r>
            <a:r>
              <a:rPr lang="en-US" sz="1800" dirty="0"/>
              <a:t>purpose of the analytics is not to improve on the product but to use it to extract new information from datasets that are not typically analyzed together, holistically</a:t>
            </a:r>
            <a:r>
              <a:rPr lang="en-US" sz="1800" dirty="0" smtClean="0"/>
              <a:t>.</a:t>
            </a:r>
          </a:p>
          <a:p>
            <a:pPr marL="285750" indent="-285750">
              <a:buFont typeface="Arial"/>
              <a:buChar char="•"/>
            </a:pPr>
            <a:endParaRPr lang="en-US" sz="1800" dirty="0" smtClean="0"/>
          </a:p>
          <a:p>
            <a:pPr marL="285750" indent="-285750">
              <a:buFont typeface="Arial"/>
              <a:buChar char="•"/>
            </a:pPr>
            <a:r>
              <a:rPr lang="en-US" sz="1800" dirty="0"/>
              <a:t>How do we create enough metadata, so that there is one tool that everyone can use?  We need better metadata.</a:t>
            </a:r>
          </a:p>
          <a:p>
            <a:endParaRPr lang="en-US" sz="1800" dirty="0"/>
          </a:p>
          <a:p>
            <a:pPr marL="285750" indent="-285750">
              <a:buFont typeface="Arial"/>
              <a:buChar char="•"/>
            </a:pPr>
            <a:r>
              <a:rPr lang="en-US" sz="1800" dirty="0"/>
              <a:t>Discovery vs. modeling: Discovery issues are being addressed in other venues and that might not be something we need to worry about here.  Instead, we ask: How to cut across one or multiple data sets and come up with an answer that transcends these datasets?</a:t>
            </a:r>
          </a:p>
          <a:p>
            <a:endParaRPr lang="en-US" sz="1800" dirty="0"/>
          </a:p>
          <a:p>
            <a:pPr marL="285750" indent="-285750">
              <a:buFont typeface="Arial"/>
              <a:buChar char="•"/>
            </a:pPr>
            <a:r>
              <a:rPr lang="en-US" sz="1800" dirty="0"/>
              <a:t>Analytics can provide the ability for the data to tell stories that have not been thought about. </a:t>
            </a:r>
          </a:p>
          <a:p>
            <a:endParaRPr lang="en-US" sz="1800" dirty="0"/>
          </a:p>
          <a:p>
            <a:pPr marL="285750" indent="-285750">
              <a:buFont typeface="Arial"/>
              <a:buChar char="•"/>
            </a:pPr>
            <a:r>
              <a:rPr lang="en-US" sz="1800" dirty="0" err="1" smtClean="0"/>
              <a:t>Hdo</a:t>
            </a:r>
            <a:r>
              <a:rPr lang="en-US" sz="1800" dirty="0" smtClean="0"/>
              <a:t> </a:t>
            </a:r>
            <a:r>
              <a:rPr lang="en-US" sz="1800" dirty="0"/>
              <a:t>we make sure the bad analytics manipulations gets handled as well?</a:t>
            </a:r>
          </a:p>
          <a:p>
            <a:pPr marL="285750" indent="-285750">
              <a:buFont typeface="Arial"/>
              <a:buChar char="•"/>
            </a:pPr>
            <a:r>
              <a:rPr lang="en-US" sz="1800" dirty="0"/>
              <a:t/>
            </a:r>
            <a:br>
              <a:rPr lang="en-US" sz="1800" dirty="0"/>
            </a:br>
            <a:r>
              <a:rPr lang="en-US" sz="1800" dirty="0"/>
              <a:t>Data scientists with appropriate domain expertise would know techniques that scientifically, not just mathematically, relate heterogeneous datasets.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821"/>
          <p:cNvSpPr/>
          <p:nvPr/>
        </p:nvSpPr>
        <p:spPr>
          <a:xfrm>
            <a:off x="29262" y="-19050"/>
            <a:ext cx="9172575" cy="6877050"/>
          </a:xfrm>
          <a:prstGeom prst="rect">
            <a:avLst/>
          </a:prstGeom>
          <a:blipFill>
            <a:blip r:embed="rId2"/>
            <a:stretch>
              <a:fillRect/>
            </a:stretch>
          </a:blipFill>
        </p:spPr>
      </p:sp>
      <p:sp>
        <p:nvSpPr>
          <p:cNvPr id="2" name="Title 1"/>
          <p:cNvSpPr>
            <a:spLocks noGrp="1"/>
          </p:cNvSpPr>
          <p:nvPr>
            <p:ph type="title"/>
          </p:nvPr>
        </p:nvSpPr>
        <p:spPr>
          <a:xfrm>
            <a:off x="1160675" y="19238"/>
            <a:ext cx="8041162" cy="536961"/>
          </a:xfrm>
        </p:spPr>
        <p:txBody>
          <a:bodyPr/>
          <a:lstStyle/>
          <a:p>
            <a:r>
              <a:rPr lang="en-US" sz="2800" dirty="0"/>
              <a:t>Take away </a:t>
            </a:r>
            <a:r>
              <a:rPr lang="en-US" sz="2800" dirty="0" smtClean="0"/>
              <a:t>messages from Jan. 14:</a:t>
            </a:r>
            <a:endParaRPr lang="en-US" sz="2800" dirty="0"/>
          </a:p>
        </p:txBody>
      </p:sp>
      <p:sp>
        <p:nvSpPr>
          <p:cNvPr id="3" name="Rectangle 2"/>
          <p:cNvSpPr/>
          <p:nvPr/>
        </p:nvSpPr>
        <p:spPr>
          <a:xfrm>
            <a:off x="388529" y="1079502"/>
            <a:ext cx="8371838" cy="3277820"/>
          </a:xfrm>
          <a:prstGeom prst="rect">
            <a:avLst/>
          </a:prstGeom>
        </p:spPr>
        <p:txBody>
          <a:bodyPr wrap="square">
            <a:spAutoFit/>
          </a:bodyPr>
          <a:lstStyle/>
          <a:p>
            <a:pPr marL="285750" lvl="0" indent="-285750">
              <a:spcBef>
                <a:spcPts val="600"/>
              </a:spcBef>
              <a:buFont typeface="Arial"/>
              <a:buChar char="•"/>
            </a:pPr>
            <a:r>
              <a:rPr lang="en-US" sz="2400" dirty="0" smtClean="0"/>
              <a:t>Address </a:t>
            </a:r>
            <a:r>
              <a:rPr lang="en-US" sz="2400" dirty="0"/>
              <a:t>the ‘heterogeneous’ components of data/information, not the ‘big’ part.</a:t>
            </a:r>
          </a:p>
          <a:p>
            <a:pPr marL="285750" lvl="0" indent="-285750">
              <a:spcBef>
                <a:spcPts val="600"/>
              </a:spcBef>
              <a:buFont typeface="Arial"/>
              <a:buChar char="•"/>
            </a:pPr>
            <a:r>
              <a:rPr lang="en-US" sz="2400" dirty="0"/>
              <a:t>We have all this data, how do we make it more usable?</a:t>
            </a:r>
          </a:p>
          <a:p>
            <a:pPr marL="285750" lvl="0" indent="-285750">
              <a:spcBef>
                <a:spcPts val="600"/>
              </a:spcBef>
              <a:buFont typeface="Arial"/>
              <a:buChar char="•"/>
            </a:pPr>
            <a:r>
              <a:rPr lang="en-US" sz="2400" dirty="0"/>
              <a:t>Provide a generalized framework, albeit different from today’s tools and services framework structure, that will lead to advances to converting information to knowledge</a:t>
            </a:r>
          </a:p>
          <a:p>
            <a:pPr marL="285750" lvl="0" indent="-285750">
              <a:spcBef>
                <a:spcPts val="600"/>
              </a:spcBef>
              <a:buFont typeface="Arial"/>
              <a:buChar char="•"/>
            </a:pPr>
            <a:r>
              <a:rPr lang="en-US" sz="2400" dirty="0"/>
              <a:t>Examine use cases (see action) to flush out what is needed to architect an analytics ‘framework’.</a:t>
            </a:r>
          </a:p>
        </p:txBody>
      </p:sp>
    </p:spTree>
    <p:extLst>
      <p:ext uri="{BB962C8B-B14F-4D97-AF65-F5344CB8AC3E}">
        <p14:creationId xmlns:p14="http://schemas.microsoft.com/office/powerpoint/2010/main" val="32098462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821"/>
          <p:cNvSpPr/>
          <p:nvPr/>
        </p:nvSpPr>
        <p:spPr>
          <a:xfrm>
            <a:off x="29262" y="-19050"/>
            <a:ext cx="9172575" cy="6877050"/>
          </a:xfrm>
          <a:prstGeom prst="rect">
            <a:avLst/>
          </a:prstGeom>
          <a:blipFill>
            <a:blip r:embed="rId2"/>
            <a:stretch>
              <a:fillRect/>
            </a:stretch>
          </a:blipFill>
        </p:spPr>
      </p:sp>
      <p:sp>
        <p:nvSpPr>
          <p:cNvPr id="2" name="Title 1"/>
          <p:cNvSpPr>
            <a:spLocks noGrp="1"/>
          </p:cNvSpPr>
          <p:nvPr>
            <p:ph type="title"/>
          </p:nvPr>
        </p:nvSpPr>
        <p:spPr>
          <a:xfrm>
            <a:off x="890220" y="219127"/>
            <a:ext cx="7740800" cy="536961"/>
          </a:xfrm>
        </p:spPr>
        <p:txBody>
          <a:bodyPr/>
          <a:lstStyle/>
          <a:p>
            <a:pPr algn="ctr"/>
            <a:r>
              <a:rPr lang="en-US" sz="2400" dirty="0" smtClean="0">
                <a:solidFill>
                  <a:schemeClr val="tx1"/>
                </a:solidFill>
              </a:rPr>
              <a:t>1.  Analytics </a:t>
            </a:r>
            <a:r>
              <a:rPr lang="en-US" sz="2400" dirty="0">
                <a:solidFill>
                  <a:schemeClr val="tx1"/>
                </a:solidFill>
              </a:rPr>
              <a:t>and Data Scientist...in the Federation (what we can contribute to the field</a:t>
            </a:r>
            <a:r>
              <a:rPr lang="en-US" sz="2400" dirty="0" smtClean="0">
                <a:solidFill>
                  <a:schemeClr val="tx1"/>
                </a:solidFill>
              </a:rPr>
              <a:t>)</a:t>
            </a:r>
            <a:endParaRPr lang="en-US" sz="2400" dirty="0">
              <a:solidFill>
                <a:schemeClr val="tx1"/>
              </a:solidFill>
            </a:endParaRPr>
          </a:p>
        </p:txBody>
      </p:sp>
      <p:sp>
        <p:nvSpPr>
          <p:cNvPr id="3" name="Rectangle 2"/>
          <p:cNvSpPr/>
          <p:nvPr/>
        </p:nvSpPr>
        <p:spPr>
          <a:xfrm>
            <a:off x="259182" y="926645"/>
            <a:ext cx="8371838" cy="4909036"/>
          </a:xfrm>
          <a:prstGeom prst="rect">
            <a:avLst/>
          </a:prstGeom>
        </p:spPr>
        <p:txBody>
          <a:bodyPr wrap="square">
            <a:spAutoFit/>
          </a:bodyPr>
          <a:lstStyle/>
          <a:p>
            <a:pPr marL="458788" lvl="0" indent="-458788">
              <a:spcBef>
                <a:spcPts val="600"/>
              </a:spcBef>
              <a:buFont typeface="Arial"/>
              <a:buChar char="•"/>
              <a:tabLst>
                <a:tab pos="458788" algn="l"/>
              </a:tabLst>
            </a:pPr>
            <a:r>
              <a:rPr lang="en-US" sz="2400" i="1" dirty="0" smtClean="0"/>
              <a:t>What </a:t>
            </a:r>
            <a:r>
              <a:rPr lang="en-US" sz="2400" i="1" dirty="0"/>
              <a:t>expertise </a:t>
            </a:r>
            <a:r>
              <a:rPr lang="en-US" sz="2400" i="1" dirty="0" smtClean="0"/>
              <a:t>do we </a:t>
            </a:r>
            <a:r>
              <a:rPr lang="en-US" sz="2400" i="1" dirty="0"/>
              <a:t>have in the Federation on </a:t>
            </a:r>
            <a:r>
              <a:rPr lang="en-US" sz="2400" i="1" dirty="0" smtClean="0"/>
              <a:t>Analytics Techniques </a:t>
            </a:r>
            <a:r>
              <a:rPr lang="en-US" sz="2400" i="1" dirty="0"/>
              <a:t>and Data </a:t>
            </a:r>
            <a:r>
              <a:rPr lang="en-US" sz="2400" i="1" dirty="0" smtClean="0"/>
              <a:t>Science?</a:t>
            </a:r>
            <a:r>
              <a:rPr lang="en-US" sz="2400" i="1" dirty="0"/>
              <a:t>  </a:t>
            </a:r>
            <a:endParaRPr lang="en-US" sz="2400" i="1" dirty="0" smtClean="0"/>
          </a:p>
          <a:p>
            <a:pPr lvl="0">
              <a:spcBef>
                <a:spcPts val="600"/>
              </a:spcBef>
              <a:tabLst>
                <a:tab pos="0" algn="l"/>
              </a:tabLst>
            </a:pPr>
            <a:r>
              <a:rPr lang="en-US" sz="2400" i="1" dirty="0" smtClean="0"/>
              <a:t>This </a:t>
            </a:r>
            <a:r>
              <a:rPr lang="en-US" sz="2400" i="1" dirty="0"/>
              <a:t>can result in </a:t>
            </a:r>
            <a:r>
              <a:rPr lang="en-US" sz="2400" i="1" dirty="0" smtClean="0"/>
              <a:t>an inventory of our experience</a:t>
            </a:r>
            <a:r>
              <a:rPr lang="en-US" sz="2400" i="1" dirty="0"/>
              <a:t>/</a:t>
            </a:r>
            <a:r>
              <a:rPr lang="en-US" sz="2400" i="1" dirty="0" smtClean="0"/>
              <a:t>expertise </a:t>
            </a:r>
            <a:r>
              <a:rPr lang="en-US" sz="2400" i="1" dirty="0" smtClean="0"/>
              <a:t>and areas of interest to further pursue</a:t>
            </a:r>
            <a:endParaRPr lang="en-US" sz="2400" i="1" dirty="0" smtClean="0"/>
          </a:p>
          <a:p>
            <a:pPr marL="342900" lvl="0" indent="-342900">
              <a:spcBef>
                <a:spcPts val="600"/>
              </a:spcBef>
              <a:buFont typeface="Arial"/>
              <a:buChar char="•"/>
            </a:pPr>
            <a:endParaRPr lang="en-US" sz="2400" i="1" dirty="0"/>
          </a:p>
          <a:p>
            <a:pPr marL="400050" lvl="0" indent="-400050">
              <a:spcBef>
                <a:spcPts val="600"/>
              </a:spcBef>
              <a:buFont typeface="Arial"/>
              <a:buChar char="•"/>
            </a:pPr>
            <a:r>
              <a:rPr lang="en-US" sz="2400" i="1" dirty="0" smtClean="0"/>
              <a:t>What </a:t>
            </a:r>
            <a:r>
              <a:rPr lang="en-US" sz="2400" i="1" dirty="0"/>
              <a:t>would you like to see a Data Scientist do to help you  in your </a:t>
            </a:r>
            <a:r>
              <a:rPr lang="en-US" sz="2400" i="1" dirty="0" smtClean="0"/>
              <a:t>work?</a:t>
            </a:r>
          </a:p>
          <a:p>
            <a:pPr lvl="0">
              <a:spcBef>
                <a:spcPts val="600"/>
              </a:spcBef>
            </a:pPr>
            <a:endParaRPr lang="en-US" sz="2400" i="1" dirty="0"/>
          </a:p>
          <a:p>
            <a:pPr lvl="0">
              <a:spcBef>
                <a:spcPts val="600"/>
              </a:spcBef>
            </a:pPr>
            <a:r>
              <a:rPr lang="en-US" sz="2400" dirty="0" smtClean="0"/>
              <a:t>I seriously do not think we can answer these questions in a telecom, but I would like ‘sign up’ folks to choose one or both of these questions of their interest, to brainstorm together (at a later date) for answers.</a:t>
            </a:r>
          </a:p>
        </p:txBody>
      </p:sp>
    </p:spTree>
    <p:extLst>
      <p:ext uri="{BB962C8B-B14F-4D97-AF65-F5344CB8AC3E}">
        <p14:creationId xmlns:p14="http://schemas.microsoft.com/office/powerpoint/2010/main" val="33977324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821"/>
          <p:cNvSpPr/>
          <p:nvPr/>
        </p:nvSpPr>
        <p:spPr>
          <a:xfrm>
            <a:off x="29262" y="-19050"/>
            <a:ext cx="9172575" cy="6877050"/>
          </a:xfrm>
          <a:prstGeom prst="rect">
            <a:avLst/>
          </a:prstGeom>
          <a:blipFill>
            <a:blip r:embed="rId2"/>
            <a:stretch>
              <a:fillRect/>
            </a:stretch>
          </a:blipFill>
        </p:spPr>
      </p:sp>
      <p:sp>
        <p:nvSpPr>
          <p:cNvPr id="2" name="Title 1"/>
          <p:cNvSpPr>
            <a:spLocks noGrp="1"/>
          </p:cNvSpPr>
          <p:nvPr>
            <p:ph type="title"/>
          </p:nvPr>
        </p:nvSpPr>
        <p:spPr>
          <a:xfrm>
            <a:off x="890220" y="219127"/>
            <a:ext cx="7740800" cy="536961"/>
          </a:xfrm>
        </p:spPr>
        <p:txBody>
          <a:bodyPr/>
          <a:lstStyle/>
          <a:p>
            <a:pPr algn="ctr"/>
            <a:r>
              <a:rPr lang="en-US" sz="2400" dirty="0" smtClean="0">
                <a:solidFill>
                  <a:schemeClr val="tx1"/>
                </a:solidFill>
              </a:rPr>
              <a:t>1.  Analytics </a:t>
            </a:r>
            <a:r>
              <a:rPr lang="en-US" sz="2400" dirty="0">
                <a:solidFill>
                  <a:schemeClr val="tx1"/>
                </a:solidFill>
              </a:rPr>
              <a:t>and Data Scientist...in the Federation (what we can contribute to the field</a:t>
            </a:r>
            <a:r>
              <a:rPr lang="en-US" sz="2400" dirty="0" smtClean="0">
                <a:solidFill>
                  <a:schemeClr val="tx1"/>
                </a:solidFill>
              </a:rPr>
              <a:t>)</a:t>
            </a:r>
            <a:endParaRPr lang="en-US" sz="2400" dirty="0">
              <a:solidFill>
                <a:schemeClr val="tx1"/>
              </a:solidFill>
            </a:endParaRPr>
          </a:p>
        </p:txBody>
      </p:sp>
      <p:sp>
        <p:nvSpPr>
          <p:cNvPr id="3" name="Rectangle 2"/>
          <p:cNvSpPr/>
          <p:nvPr/>
        </p:nvSpPr>
        <p:spPr>
          <a:xfrm>
            <a:off x="259182" y="926645"/>
            <a:ext cx="8371838" cy="5801588"/>
          </a:xfrm>
          <a:prstGeom prst="rect">
            <a:avLst/>
          </a:prstGeom>
        </p:spPr>
        <p:txBody>
          <a:bodyPr wrap="square">
            <a:spAutoFit/>
          </a:bodyPr>
          <a:lstStyle/>
          <a:p>
            <a:pPr marL="458788" lvl="0" indent="-458788">
              <a:spcBef>
                <a:spcPts val="600"/>
              </a:spcBef>
              <a:buFont typeface="Arial"/>
              <a:buChar char="•"/>
              <a:tabLst>
                <a:tab pos="458788" algn="l"/>
              </a:tabLst>
            </a:pPr>
            <a:r>
              <a:rPr lang="en-US" sz="2400" i="1" dirty="0" smtClean="0"/>
              <a:t>What </a:t>
            </a:r>
            <a:r>
              <a:rPr lang="en-US" sz="2400" i="1" dirty="0"/>
              <a:t>expertise </a:t>
            </a:r>
            <a:r>
              <a:rPr lang="en-US" sz="2400" i="1" dirty="0" smtClean="0"/>
              <a:t>do we </a:t>
            </a:r>
            <a:r>
              <a:rPr lang="en-US" sz="2400" i="1" dirty="0"/>
              <a:t>have in the Federation on </a:t>
            </a:r>
            <a:r>
              <a:rPr lang="en-US" sz="2400" i="1" dirty="0" smtClean="0"/>
              <a:t>Analytics Techniques </a:t>
            </a:r>
            <a:r>
              <a:rPr lang="en-US" sz="2400" i="1" dirty="0"/>
              <a:t>and Data </a:t>
            </a:r>
            <a:r>
              <a:rPr lang="en-US" sz="2400" i="1" dirty="0" smtClean="0"/>
              <a:t>Science?</a:t>
            </a:r>
            <a:r>
              <a:rPr lang="en-US" sz="2400" i="1" dirty="0"/>
              <a:t>  </a:t>
            </a:r>
            <a:endParaRPr lang="en-US" sz="2400" i="1" dirty="0" smtClean="0"/>
          </a:p>
          <a:p>
            <a:pPr lvl="0">
              <a:spcBef>
                <a:spcPts val="600"/>
              </a:spcBef>
              <a:tabLst>
                <a:tab pos="0" algn="l"/>
              </a:tabLst>
            </a:pPr>
            <a:r>
              <a:rPr lang="en-US" sz="2400" i="1" dirty="0" smtClean="0"/>
              <a:t>This </a:t>
            </a:r>
            <a:r>
              <a:rPr lang="en-US" sz="2400" i="1" dirty="0"/>
              <a:t>can result in </a:t>
            </a:r>
            <a:r>
              <a:rPr lang="en-US" sz="2400" i="1" dirty="0" smtClean="0"/>
              <a:t>an inventory of our experience</a:t>
            </a:r>
            <a:r>
              <a:rPr lang="en-US" sz="2400" i="1" dirty="0"/>
              <a:t>/</a:t>
            </a:r>
            <a:r>
              <a:rPr lang="en-US" sz="2400" i="1" dirty="0" smtClean="0"/>
              <a:t>expertise </a:t>
            </a:r>
            <a:r>
              <a:rPr lang="en-US" sz="2400" i="1" dirty="0" smtClean="0"/>
              <a:t>and areas of interest to further pursue</a:t>
            </a:r>
            <a:endParaRPr lang="en-US" sz="2400" i="1" dirty="0" smtClean="0"/>
          </a:p>
          <a:p>
            <a:pPr marL="342900" lvl="0" indent="-342900">
              <a:spcBef>
                <a:spcPts val="600"/>
              </a:spcBef>
              <a:buFont typeface="Arial"/>
              <a:buChar char="•"/>
            </a:pPr>
            <a:endParaRPr lang="en-US" sz="2400" i="1" dirty="0"/>
          </a:p>
          <a:p>
            <a:pPr marL="400050" lvl="0" indent="-400050">
              <a:spcBef>
                <a:spcPts val="600"/>
              </a:spcBef>
              <a:buFont typeface="Arial"/>
              <a:buChar char="•"/>
            </a:pPr>
            <a:r>
              <a:rPr lang="en-US" sz="2400" i="1" dirty="0" smtClean="0"/>
              <a:t>What </a:t>
            </a:r>
            <a:r>
              <a:rPr lang="en-US" sz="2400" i="1" dirty="0"/>
              <a:t>would you like to see a Data Scientist do to help you  in your </a:t>
            </a:r>
            <a:r>
              <a:rPr lang="en-US" sz="2400" i="1" dirty="0" smtClean="0"/>
              <a:t>work?</a:t>
            </a:r>
          </a:p>
          <a:p>
            <a:pPr lvl="0">
              <a:spcBef>
                <a:spcPts val="600"/>
              </a:spcBef>
            </a:pPr>
            <a:endParaRPr lang="en-US" sz="2400" i="1" dirty="0"/>
          </a:p>
          <a:p>
            <a:pPr lvl="0">
              <a:spcBef>
                <a:spcPts val="600"/>
              </a:spcBef>
            </a:pPr>
            <a:r>
              <a:rPr lang="en-US" sz="2400" dirty="0" smtClean="0"/>
              <a:t>I seriously do not think we can answer these questions in a telecom, but I would like ‘sign up’ folks to choose one or both of these questions of their interest, to brainstorm together (at a later date) for answers</a:t>
            </a:r>
            <a:r>
              <a:rPr lang="en-US" sz="2400" dirty="0" smtClean="0"/>
              <a:t>.</a:t>
            </a:r>
          </a:p>
          <a:p>
            <a:pPr lvl="0">
              <a:spcBef>
                <a:spcPts val="600"/>
              </a:spcBef>
            </a:pPr>
            <a:endParaRPr lang="en-US" sz="2400" dirty="0"/>
          </a:p>
          <a:p>
            <a:pPr>
              <a:spcBef>
                <a:spcPts val="600"/>
              </a:spcBef>
            </a:pPr>
            <a:r>
              <a:rPr lang="en-US" sz="2000" dirty="0"/>
              <a:t>Hmmm… OK, then e-mail me: </a:t>
            </a:r>
            <a:r>
              <a:rPr lang="en-US" sz="2000" dirty="0" err="1" smtClean="0"/>
              <a:t>Steven.J.Kempler</a:t>
            </a:r>
            <a:r>
              <a:rPr lang="en-US" sz="2000" dirty="0" err="1"/>
              <a:t>@</a:t>
            </a:r>
            <a:r>
              <a:rPr lang="en-US" sz="2000" dirty="0" err="1" smtClean="0"/>
              <a:t>nasa.gov</a:t>
            </a:r>
            <a:endParaRPr lang="en-US" sz="2000" dirty="0"/>
          </a:p>
        </p:txBody>
      </p:sp>
    </p:spTree>
    <p:extLst>
      <p:ext uri="{BB962C8B-B14F-4D97-AF65-F5344CB8AC3E}">
        <p14:creationId xmlns:p14="http://schemas.microsoft.com/office/powerpoint/2010/main" val="38609591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821"/>
          <p:cNvSpPr/>
          <p:nvPr/>
        </p:nvSpPr>
        <p:spPr>
          <a:xfrm>
            <a:off x="29262" y="-19050"/>
            <a:ext cx="9172575" cy="6877050"/>
          </a:xfrm>
          <a:prstGeom prst="rect">
            <a:avLst/>
          </a:prstGeom>
          <a:blipFill>
            <a:blip r:embed="rId2"/>
            <a:stretch>
              <a:fillRect/>
            </a:stretch>
          </a:blipFill>
        </p:spPr>
      </p:sp>
      <p:sp>
        <p:nvSpPr>
          <p:cNvPr id="2" name="Title 1"/>
          <p:cNvSpPr>
            <a:spLocks noGrp="1"/>
          </p:cNvSpPr>
          <p:nvPr>
            <p:ph type="title"/>
          </p:nvPr>
        </p:nvSpPr>
        <p:spPr>
          <a:xfrm>
            <a:off x="1936758" y="66270"/>
            <a:ext cx="5682994" cy="536961"/>
          </a:xfrm>
        </p:spPr>
        <p:txBody>
          <a:bodyPr/>
          <a:lstStyle/>
          <a:p>
            <a:r>
              <a:rPr lang="en-US" sz="2800" dirty="0" smtClean="0"/>
              <a:t>2. RDA, </a:t>
            </a:r>
            <a:r>
              <a:rPr lang="en-US" sz="2800" dirty="0" smtClean="0"/>
              <a:t>and </a:t>
            </a:r>
            <a:r>
              <a:rPr lang="en-US" sz="2800" dirty="0" smtClean="0"/>
              <a:t>3. NIST, </a:t>
            </a:r>
            <a:r>
              <a:rPr lang="en-US" sz="2800" dirty="0" smtClean="0"/>
              <a:t>Activities</a:t>
            </a:r>
            <a:endParaRPr lang="en-US" sz="2800" dirty="0"/>
          </a:p>
        </p:txBody>
      </p:sp>
      <p:sp>
        <p:nvSpPr>
          <p:cNvPr id="3" name="Rectangle 2"/>
          <p:cNvSpPr/>
          <p:nvPr/>
        </p:nvSpPr>
        <p:spPr>
          <a:xfrm>
            <a:off x="388529" y="1079502"/>
            <a:ext cx="8371838" cy="4924425"/>
          </a:xfrm>
          <a:prstGeom prst="rect">
            <a:avLst/>
          </a:prstGeom>
        </p:spPr>
        <p:txBody>
          <a:bodyPr wrap="square">
            <a:spAutoFit/>
          </a:bodyPr>
          <a:lstStyle/>
          <a:p>
            <a:pPr>
              <a:spcBef>
                <a:spcPts val="1200"/>
              </a:spcBef>
            </a:pPr>
            <a:r>
              <a:rPr lang="en-US" sz="2400" dirty="0"/>
              <a:t>2.  Collaboration with the </a:t>
            </a:r>
            <a:r>
              <a:rPr lang="en-US" sz="2400" b="1" dirty="0"/>
              <a:t>RDA Big Data Analytics Interest Group</a:t>
            </a:r>
            <a:r>
              <a:rPr lang="en-US" sz="2400" dirty="0"/>
              <a:t> (Infrastructure Working Group) - Rahul will </a:t>
            </a:r>
            <a:r>
              <a:rPr lang="en-US" sz="2400" dirty="0" smtClean="0"/>
              <a:t>provide </a:t>
            </a:r>
            <a:r>
              <a:rPr lang="en-US" sz="2400" dirty="0"/>
              <a:t>us a </a:t>
            </a:r>
            <a:r>
              <a:rPr lang="en-US" sz="2400" dirty="0" smtClean="0"/>
              <a:t>briefing</a:t>
            </a:r>
            <a:endParaRPr lang="en-US" sz="2400" dirty="0"/>
          </a:p>
          <a:p>
            <a:pPr>
              <a:spcBef>
                <a:spcPts val="1200"/>
              </a:spcBef>
            </a:pPr>
            <a:r>
              <a:rPr lang="en-US" sz="2400" dirty="0" smtClean="0"/>
              <a:t>3</a:t>
            </a:r>
            <a:r>
              <a:rPr lang="en-US" sz="2400" dirty="0"/>
              <a:t>.  </a:t>
            </a:r>
            <a:r>
              <a:rPr lang="en-US" sz="2400" b="1" dirty="0"/>
              <a:t>NIST Big Data Program</a:t>
            </a:r>
            <a:r>
              <a:rPr lang="en-US" sz="2400" dirty="0"/>
              <a:t> - </a:t>
            </a:r>
            <a:r>
              <a:rPr lang="en-US" sz="2400" dirty="0" err="1"/>
              <a:t>Wo</a:t>
            </a:r>
            <a:r>
              <a:rPr lang="en-US" sz="2400" dirty="0"/>
              <a:t> Chang will provide us a </a:t>
            </a:r>
            <a:r>
              <a:rPr lang="en-US" sz="2400" dirty="0" smtClean="0"/>
              <a:t>briefing</a:t>
            </a:r>
          </a:p>
          <a:p>
            <a:pPr>
              <a:spcBef>
                <a:spcPts val="1200"/>
              </a:spcBef>
            </a:pPr>
            <a:endParaRPr lang="en-US" sz="2400" dirty="0"/>
          </a:p>
          <a:p>
            <a:pPr>
              <a:spcBef>
                <a:spcPts val="1200"/>
              </a:spcBef>
            </a:pPr>
            <a:r>
              <a:rPr lang="en-US" sz="2000" dirty="0"/>
              <a:t>RDA and NIST Big Data initiatives have jointly focused their interests on the Big Data Analytics Interest Group, and in particular, the Infrastructure Working Group ‘to establish best practices implementation guidelines for how to deploy and manage big data applications using NIST Big Data Reference Architecture (NBD-RA) and other big data architectures along with best technologies available today to meet the ever challenging big data application demands</a:t>
            </a:r>
            <a:r>
              <a:rPr lang="en-US" sz="2000" dirty="0" smtClean="0"/>
              <a:t>’</a:t>
            </a:r>
            <a:endParaRPr lang="en-US" sz="2000" dirty="0"/>
          </a:p>
        </p:txBody>
      </p:sp>
    </p:spTree>
    <p:extLst>
      <p:ext uri="{BB962C8B-B14F-4D97-AF65-F5344CB8AC3E}">
        <p14:creationId xmlns:p14="http://schemas.microsoft.com/office/powerpoint/2010/main" val="1675467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821"/>
          <p:cNvSpPr/>
          <p:nvPr/>
        </p:nvSpPr>
        <p:spPr>
          <a:xfrm>
            <a:off x="29262" y="-19050"/>
            <a:ext cx="9172575" cy="6877050"/>
          </a:xfrm>
          <a:prstGeom prst="rect">
            <a:avLst/>
          </a:prstGeom>
          <a:blipFill>
            <a:blip r:embed="rId2"/>
            <a:stretch>
              <a:fillRect/>
            </a:stretch>
          </a:blipFill>
        </p:spPr>
      </p:sp>
      <p:sp>
        <p:nvSpPr>
          <p:cNvPr id="6" name="Rectangle 5"/>
          <p:cNvSpPr/>
          <p:nvPr/>
        </p:nvSpPr>
        <p:spPr>
          <a:xfrm>
            <a:off x="1363369" y="-96999"/>
            <a:ext cx="7323431" cy="830997"/>
          </a:xfrm>
          <a:prstGeom prst="rect">
            <a:avLst/>
          </a:prstGeom>
        </p:spPr>
        <p:txBody>
          <a:bodyPr wrap="square">
            <a:spAutoFit/>
          </a:bodyPr>
          <a:lstStyle/>
          <a:p>
            <a:pPr algn="ctr"/>
            <a:r>
              <a:rPr lang="en-US" sz="3200" b="1" dirty="0" smtClean="0"/>
              <a:t>Another look at Analytics</a:t>
            </a:r>
          </a:p>
          <a:p>
            <a:pPr algn="ctr"/>
            <a:r>
              <a:rPr lang="en-US" sz="1600" dirty="0" smtClean="0"/>
              <a:t>(http</a:t>
            </a:r>
            <a:r>
              <a:rPr lang="en-US" sz="1600" dirty="0"/>
              <a:t>://</a:t>
            </a:r>
            <a:r>
              <a:rPr lang="en-US" sz="1600" dirty="0" err="1"/>
              <a:t>steinvox.com</a:t>
            </a:r>
            <a:r>
              <a:rPr lang="en-US" sz="1600" dirty="0"/>
              <a:t>/blog/big-data-and-analytics-the-analytics-value-chain</a:t>
            </a:r>
            <a:r>
              <a:rPr lang="en-US" sz="1600" dirty="0" smtClean="0"/>
              <a:t>/)</a:t>
            </a:r>
            <a:endParaRPr lang="en-US" sz="1600" dirty="0"/>
          </a:p>
        </p:txBody>
      </p:sp>
      <p:pic>
        <p:nvPicPr>
          <p:cNvPr id="7" name="Picture 6"/>
          <p:cNvPicPr>
            <a:picLocks noChangeAspect="1"/>
          </p:cNvPicPr>
          <p:nvPr/>
        </p:nvPicPr>
        <p:blipFill>
          <a:blip r:embed="rId3"/>
          <a:stretch>
            <a:fillRect/>
          </a:stretch>
        </p:blipFill>
        <p:spPr>
          <a:xfrm>
            <a:off x="224125" y="1245211"/>
            <a:ext cx="8658024" cy="5104628"/>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821"/>
          <p:cNvSpPr/>
          <p:nvPr/>
        </p:nvSpPr>
        <p:spPr>
          <a:xfrm>
            <a:off x="-28575" y="122049"/>
            <a:ext cx="9172575" cy="6877050"/>
          </a:xfrm>
          <a:prstGeom prst="rect">
            <a:avLst/>
          </a:prstGeom>
          <a:blipFill>
            <a:blip r:embed="rId2"/>
            <a:stretch>
              <a:fillRect/>
            </a:stretch>
          </a:blipFill>
        </p:spPr>
      </p:sp>
      <p:sp>
        <p:nvSpPr>
          <p:cNvPr id="2" name="Title 1"/>
          <p:cNvSpPr>
            <a:spLocks noGrp="1"/>
          </p:cNvSpPr>
          <p:nvPr>
            <p:ph type="title"/>
          </p:nvPr>
        </p:nvSpPr>
        <p:spPr>
          <a:xfrm>
            <a:off x="1128845" y="157871"/>
            <a:ext cx="6062216" cy="536961"/>
          </a:xfrm>
        </p:spPr>
        <p:txBody>
          <a:bodyPr/>
          <a:lstStyle/>
          <a:p>
            <a:pPr algn="ctr">
              <a:spcBef>
                <a:spcPts val="1200"/>
              </a:spcBef>
            </a:pPr>
            <a:r>
              <a:rPr lang="en-US" sz="2800" dirty="0">
                <a:solidFill>
                  <a:srgbClr val="000000"/>
                </a:solidFill>
              </a:rPr>
              <a:t>4.  Data Scientist as a </a:t>
            </a:r>
            <a:r>
              <a:rPr lang="en-US" sz="2800" dirty="0" smtClean="0">
                <a:solidFill>
                  <a:srgbClr val="000000"/>
                </a:solidFill>
              </a:rPr>
              <a:t>Data </a:t>
            </a:r>
            <a:r>
              <a:rPr lang="en-US" sz="2800" dirty="0">
                <a:solidFill>
                  <a:srgbClr val="000000"/>
                </a:solidFill>
              </a:rPr>
              <a:t>U</a:t>
            </a:r>
            <a:r>
              <a:rPr lang="en-US" sz="2800" dirty="0" smtClean="0">
                <a:solidFill>
                  <a:srgbClr val="000000"/>
                </a:solidFill>
              </a:rPr>
              <a:t>ser</a:t>
            </a:r>
            <a:endParaRPr lang="en-US" sz="2800" dirty="0">
              <a:solidFill>
                <a:srgbClr val="000000"/>
              </a:solidFill>
            </a:endParaRPr>
          </a:p>
        </p:txBody>
      </p:sp>
      <p:sp>
        <p:nvSpPr>
          <p:cNvPr id="3" name="Rectangle 2"/>
          <p:cNvSpPr/>
          <p:nvPr/>
        </p:nvSpPr>
        <p:spPr>
          <a:xfrm>
            <a:off x="388529" y="1079502"/>
            <a:ext cx="8371838" cy="4924424"/>
          </a:xfrm>
          <a:prstGeom prst="rect">
            <a:avLst/>
          </a:prstGeom>
        </p:spPr>
        <p:txBody>
          <a:bodyPr wrap="square">
            <a:spAutoFit/>
          </a:bodyPr>
          <a:lstStyle/>
          <a:p>
            <a:pPr>
              <a:spcBef>
                <a:spcPts val="1200"/>
              </a:spcBef>
            </a:pPr>
            <a:r>
              <a:rPr lang="en-US" sz="2400" dirty="0" smtClean="0"/>
              <a:t>Here we address the Data Scientists in the house:</a:t>
            </a:r>
          </a:p>
          <a:p>
            <a:pPr>
              <a:spcBef>
                <a:spcPts val="1200"/>
              </a:spcBef>
            </a:pPr>
            <a:r>
              <a:rPr lang="en-US" sz="2400" dirty="0" smtClean="0"/>
              <a:t>Data </a:t>
            </a:r>
            <a:r>
              <a:rPr lang="en-US" sz="2400" dirty="0"/>
              <a:t>Scientists are, obviously, data users. </a:t>
            </a:r>
            <a:r>
              <a:rPr lang="en-US" sz="2400" i="1" dirty="0"/>
              <a:t> </a:t>
            </a:r>
            <a:endParaRPr lang="en-US" sz="2400" i="1" dirty="0" smtClean="0"/>
          </a:p>
          <a:p>
            <a:pPr>
              <a:spcBef>
                <a:spcPts val="1200"/>
              </a:spcBef>
            </a:pPr>
            <a:r>
              <a:rPr lang="en-US" sz="2400" i="1" dirty="0" smtClean="0"/>
              <a:t>Data </a:t>
            </a:r>
            <a:r>
              <a:rPr lang="en-US" sz="2400" i="1" dirty="0"/>
              <a:t>scientists:  What are your Earth science data needs in regards to accessing and using Earth science data? </a:t>
            </a:r>
            <a:endParaRPr lang="en-US" sz="2400" i="1" dirty="0" smtClean="0"/>
          </a:p>
          <a:p>
            <a:pPr>
              <a:spcBef>
                <a:spcPts val="1200"/>
              </a:spcBef>
            </a:pPr>
            <a:endParaRPr lang="en-US" sz="2400" i="1" dirty="0"/>
          </a:p>
          <a:p>
            <a:pPr>
              <a:spcBef>
                <a:spcPts val="1200"/>
              </a:spcBef>
            </a:pPr>
            <a:r>
              <a:rPr lang="en-US" sz="2400" dirty="0" smtClean="0"/>
              <a:t>This information is very important for data providers to know how to best satisfy the needs of one of its users (See User Needs Analysis work, </a:t>
            </a:r>
            <a:r>
              <a:rPr lang="en-US" sz="2400" dirty="0" err="1" smtClean="0"/>
              <a:t>Lynnes</a:t>
            </a:r>
            <a:r>
              <a:rPr lang="en-US" sz="2400" dirty="0" smtClean="0"/>
              <a:t>/Wolf).</a:t>
            </a:r>
          </a:p>
          <a:p>
            <a:pPr>
              <a:spcBef>
                <a:spcPts val="1200"/>
              </a:spcBef>
            </a:pPr>
            <a:r>
              <a:rPr lang="en-US" sz="2400" dirty="0" smtClean="0"/>
              <a:t>Again, we won’t answer it here, but I am looking for Data Scientists for contributions.  Please let me know who you are.</a:t>
            </a:r>
            <a:endParaRPr lang="en-US" sz="2400" dirty="0"/>
          </a:p>
        </p:txBody>
      </p:sp>
    </p:spTree>
    <p:extLst>
      <p:ext uri="{BB962C8B-B14F-4D97-AF65-F5344CB8AC3E}">
        <p14:creationId xmlns:p14="http://schemas.microsoft.com/office/powerpoint/2010/main" val="1675467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821"/>
          <p:cNvSpPr/>
          <p:nvPr/>
        </p:nvSpPr>
        <p:spPr>
          <a:xfrm>
            <a:off x="-28575" y="122049"/>
            <a:ext cx="9172575" cy="6877050"/>
          </a:xfrm>
          <a:prstGeom prst="rect">
            <a:avLst/>
          </a:prstGeom>
          <a:blipFill>
            <a:blip r:embed="rId2"/>
            <a:stretch>
              <a:fillRect/>
            </a:stretch>
          </a:blipFill>
        </p:spPr>
      </p:sp>
      <p:sp>
        <p:nvSpPr>
          <p:cNvPr id="2" name="Title 1"/>
          <p:cNvSpPr>
            <a:spLocks noGrp="1"/>
          </p:cNvSpPr>
          <p:nvPr>
            <p:ph type="title"/>
          </p:nvPr>
        </p:nvSpPr>
        <p:spPr>
          <a:xfrm>
            <a:off x="729050" y="157871"/>
            <a:ext cx="8184182" cy="536961"/>
          </a:xfrm>
        </p:spPr>
        <p:txBody>
          <a:bodyPr/>
          <a:lstStyle/>
          <a:p>
            <a:pPr algn="ctr">
              <a:spcBef>
                <a:spcPts val="1200"/>
              </a:spcBef>
            </a:pPr>
            <a:r>
              <a:rPr lang="en-US" sz="2800" dirty="0" smtClean="0">
                <a:solidFill>
                  <a:srgbClr val="000000"/>
                </a:solidFill>
              </a:rPr>
              <a:t>Thank you for your attendance and attention</a:t>
            </a:r>
            <a:endParaRPr lang="en-US" sz="2800" dirty="0">
              <a:solidFill>
                <a:srgbClr val="000000"/>
              </a:solidFill>
            </a:endParaRPr>
          </a:p>
        </p:txBody>
      </p:sp>
      <p:sp>
        <p:nvSpPr>
          <p:cNvPr id="3" name="Rectangle 2"/>
          <p:cNvSpPr/>
          <p:nvPr/>
        </p:nvSpPr>
        <p:spPr>
          <a:xfrm>
            <a:off x="388529" y="1079502"/>
            <a:ext cx="8371838" cy="461665"/>
          </a:xfrm>
          <a:prstGeom prst="rect">
            <a:avLst/>
          </a:prstGeom>
        </p:spPr>
        <p:txBody>
          <a:bodyPr wrap="square">
            <a:spAutoFit/>
          </a:bodyPr>
          <a:lstStyle/>
          <a:p>
            <a:pPr>
              <a:spcBef>
                <a:spcPts val="1200"/>
              </a:spcBef>
            </a:pPr>
            <a:endParaRPr lang="en-US" sz="2400" dirty="0"/>
          </a:p>
        </p:txBody>
      </p:sp>
      <p:sp>
        <p:nvSpPr>
          <p:cNvPr id="5" name="Rectangle 4"/>
          <p:cNvSpPr/>
          <p:nvPr/>
        </p:nvSpPr>
        <p:spPr>
          <a:xfrm>
            <a:off x="388529" y="1079502"/>
            <a:ext cx="8371838" cy="4893647"/>
          </a:xfrm>
          <a:prstGeom prst="rect">
            <a:avLst/>
          </a:prstGeom>
        </p:spPr>
        <p:txBody>
          <a:bodyPr wrap="square">
            <a:spAutoFit/>
          </a:bodyPr>
          <a:lstStyle/>
          <a:p>
            <a:pPr marL="342900" indent="-342900">
              <a:buFont typeface="Arial"/>
              <a:buChar char="•"/>
            </a:pPr>
            <a:r>
              <a:rPr lang="en-US" sz="2400" dirty="0" smtClean="0"/>
              <a:t>I am sure I was </a:t>
            </a:r>
            <a:r>
              <a:rPr lang="en-US" sz="2400" smtClean="0"/>
              <a:t>not </a:t>
            </a:r>
            <a:r>
              <a:rPr lang="en-US" sz="2400" smtClean="0"/>
              <a:t>able </a:t>
            </a:r>
            <a:r>
              <a:rPr lang="en-US" sz="2400" dirty="0" smtClean="0"/>
              <a:t>to note everybody who attended this telecom… so please, e-mail that you did:</a:t>
            </a:r>
          </a:p>
          <a:p>
            <a:pPr marL="342900" indent="-342900">
              <a:buFont typeface="Arial"/>
              <a:buChar char="•"/>
            </a:pPr>
            <a:endParaRPr lang="en-US" sz="2400" dirty="0" smtClean="0"/>
          </a:p>
          <a:p>
            <a:pPr algn="ctr"/>
            <a:r>
              <a:rPr lang="en-US" sz="2400" dirty="0" smtClean="0">
                <a:hlinkClick r:id="rId3"/>
              </a:rPr>
              <a:t>Steven.J.Kempler@nasa.gov</a:t>
            </a:r>
            <a:endParaRPr lang="en-US" sz="2400" dirty="0" smtClean="0"/>
          </a:p>
          <a:p>
            <a:endParaRPr lang="en-US" sz="2400" dirty="0"/>
          </a:p>
          <a:p>
            <a:pPr marL="342900" indent="-342900">
              <a:buFont typeface="Arial"/>
              <a:buChar char="•"/>
            </a:pPr>
            <a:r>
              <a:rPr lang="en-US" sz="2400" dirty="0" smtClean="0"/>
              <a:t>Also, please e-mail your interest in applying your expertise to answering the earlier questions.  Do it now, while you are thinking about it. (If you don’t respond, we’ll be losing an opportunity)</a:t>
            </a:r>
          </a:p>
          <a:p>
            <a:pPr marL="342900" indent="-342900">
              <a:buFont typeface="Arial"/>
              <a:buChar char="•"/>
            </a:pPr>
            <a:endParaRPr lang="en-US" sz="2400" dirty="0"/>
          </a:p>
          <a:p>
            <a:pPr marL="342900" indent="-342900">
              <a:buFont typeface="Arial"/>
              <a:buChar char="•"/>
            </a:pPr>
            <a:r>
              <a:rPr lang="en-US" sz="2400" dirty="0" smtClean="0"/>
              <a:t>Notes will be posted on the Wiki</a:t>
            </a:r>
          </a:p>
          <a:p>
            <a:pPr marL="342900" indent="-342900">
              <a:buFont typeface="Arial"/>
              <a:buChar char="•"/>
            </a:pPr>
            <a:endParaRPr lang="en-US" sz="2400" dirty="0"/>
          </a:p>
          <a:p>
            <a:pPr marL="342900" indent="-342900">
              <a:buFont typeface="Arial"/>
              <a:buChar char="•"/>
            </a:pPr>
            <a:r>
              <a:rPr lang="en-US" sz="2400" dirty="0" smtClean="0"/>
              <a:t>Thanks again</a:t>
            </a:r>
            <a:endParaRPr lang="en-US" sz="2400" dirty="0"/>
          </a:p>
        </p:txBody>
      </p:sp>
    </p:spTree>
    <p:extLst>
      <p:ext uri="{BB962C8B-B14F-4D97-AF65-F5344CB8AC3E}">
        <p14:creationId xmlns:p14="http://schemas.microsoft.com/office/powerpoint/2010/main" val="2286369532"/>
      </p:ext>
    </p:extLst>
  </p:cSld>
  <p:clrMapOvr>
    <a:masterClrMapping/>
  </p:clrMapOvr>
</p:sld>
</file>

<file path=ppt/theme/theme1.xml><?xml version="1.0" encoding="utf-8"?>
<a:theme xmlns:a="http://schemas.openxmlformats.org/drawingml/2006/main">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Project Overview 1">
      <a:dk1>
        <a:srgbClr val="000000"/>
      </a:dk1>
      <a:lt1>
        <a:srgbClr val="FFFFFF"/>
      </a:lt1>
      <a:dk2>
        <a:srgbClr val="0066CC"/>
      </a:dk2>
      <a:lt2>
        <a:srgbClr val="CBCBCB"/>
      </a:lt2>
      <a:accent1>
        <a:srgbClr val="00CCFF"/>
      </a:accent1>
      <a:accent2>
        <a:srgbClr val="00FFCC"/>
      </a:accent2>
      <a:accent3>
        <a:srgbClr val="AAB8E2"/>
      </a:accent3>
      <a:accent4>
        <a:srgbClr val="DADADA"/>
      </a:accent4>
      <a:accent5>
        <a:srgbClr val="AAE2FF"/>
      </a:accent5>
      <a:accent6>
        <a:srgbClr val="00E7B9"/>
      </a:accent6>
      <a:hlink>
        <a:srgbClr val="FF3300"/>
      </a:hlink>
      <a:folHlink>
        <a:srgbClr val="FF7C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9596</TotalTime>
  <Words>1074</Words>
  <Application>Microsoft Macintosh PowerPoint</Application>
  <PresentationFormat>On-screen Show (4:3)</PresentationFormat>
  <Paragraphs>143</Paragraphs>
  <Slides>23</Slides>
  <Notes>2</Notes>
  <HiddenSlides>0</HiddenSlides>
  <MMClips>0</MMClips>
  <ScaleCrop>false</ScaleCrop>
  <HeadingPairs>
    <vt:vector size="4" baseType="variant">
      <vt:variant>
        <vt:lpstr>Theme</vt:lpstr>
      </vt:variant>
      <vt:variant>
        <vt:i4>3</vt:i4>
      </vt:variant>
      <vt:variant>
        <vt:lpstr>Slide Titles</vt:lpstr>
      </vt:variant>
      <vt:variant>
        <vt:i4>23</vt:i4>
      </vt:variant>
    </vt:vector>
  </HeadingPairs>
  <TitlesOfParts>
    <vt:vector size="26" baseType="lpstr">
      <vt:lpstr/>
      <vt:lpstr/>
      <vt:lpstr/>
      <vt:lpstr>PowerPoint Presentation</vt:lpstr>
      <vt:lpstr>PowerPoint Presentation</vt:lpstr>
      <vt:lpstr>Relevant Links</vt:lpstr>
      <vt:lpstr>ESDA Interest Group Concept</vt:lpstr>
      <vt:lpstr>The Ultimate Long Term Goal</vt:lpstr>
      <vt:lpstr>Starting Point</vt:lpstr>
      <vt:lpstr>Gartner’s big data definition – </vt:lpstr>
      <vt:lpstr>The V’s</vt:lpstr>
      <vt:lpstr>Thus…</vt:lpstr>
      <vt:lpstr>Defining Terms: A Note</vt:lpstr>
      <vt:lpstr>Analytics</vt:lpstr>
      <vt:lpstr>PowerPoint Presentation</vt:lpstr>
      <vt:lpstr>Data Scientist in the context of analytics</vt:lpstr>
      <vt:lpstr>Analytics Master's Degrees Programs</vt:lpstr>
      <vt:lpstr>What Defines a Data Scientist?</vt:lpstr>
      <vt:lpstr>Some Noteworthy Comments From Jan. 14</vt:lpstr>
      <vt:lpstr>Take away messages from Jan. 14:</vt:lpstr>
      <vt:lpstr>1.  Analytics and Data Scientist...in the Federation (what we can contribute to the field)</vt:lpstr>
      <vt:lpstr>1.  Analytics and Data Scientist...in the Federation (what we can contribute to the field)</vt:lpstr>
      <vt:lpstr>2. RDA, and 3. NIST, Activities</vt:lpstr>
      <vt:lpstr>PowerPoint Presentation</vt:lpstr>
      <vt:lpstr>4.  Data Scientist as a Data User</vt:lpstr>
      <vt:lpstr>Thank you for your attendance and attention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ODIN</cp:lastModifiedBy>
  <cp:revision>72</cp:revision>
  <cp:lastPrinted>2014-01-07T17:49:34Z</cp:lastPrinted>
  <dcterms:created xsi:type="dcterms:W3CDTF">2014-01-13T15:56:56Z</dcterms:created>
  <dcterms:modified xsi:type="dcterms:W3CDTF">2014-02-20T17:36:32Z</dcterms:modified>
</cp:coreProperties>
</file>